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83" r:id="rId5"/>
    <p:sldId id="256" r:id="rId6"/>
    <p:sldId id="284" r:id="rId7"/>
    <p:sldId id="257" r:id="rId8"/>
    <p:sldId id="265" r:id="rId9"/>
    <p:sldId id="266" r:id="rId10"/>
    <p:sldId id="267" r:id="rId11"/>
    <p:sldId id="268" r:id="rId12"/>
    <p:sldId id="270" r:id="rId13"/>
    <p:sldId id="285" r:id="rId14"/>
    <p:sldId id="269" r:id="rId15"/>
    <p:sldId id="271" r:id="rId16"/>
    <p:sldId id="272" r:id="rId17"/>
    <p:sldId id="273" r:id="rId18"/>
    <p:sldId id="274" r:id="rId19"/>
    <p:sldId id="275" r:id="rId20"/>
    <p:sldId id="282" r:id="rId21"/>
    <p:sldId id="276" r:id="rId22"/>
    <p:sldId id="277" r:id="rId23"/>
    <p:sldId id="278" r:id="rId24"/>
    <p:sldId id="279" r:id="rId25"/>
    <p:sldId id="280" r:id="rId26"/>
    <p:sldId id="281" r:id="rId27"/>
    <p:sldId id="286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22E1C-CDF8-46CD-9BC1-E0D128DF0062}" v="7" dt="2024-10-19T13:14:00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zegorz Łyp" userId="cd62dbc4-e991-41f5-aa91-5d691d5932bb" providerId="ADAL" clId="{1F8D5066-CD47-4CA4-BA2B-154141685A10}"/>
    <pc:docChg chg="custSel addSld delSld modSld sldOrd">
      <pc:chgData name="Grzegorz Łyp" userId="cd62dbc4-e991-41f5-aa91-5d691d5932bb" providerId="ADAL" clId="{1F8D5066-CD47-4CA4-BA2B-154141685A10}" dt="2024-10-13T16:41:19.537" v="1026" actId="20577"/>
      <pc:docMkLst>
        <pc:docMk/>
      </pc:docMkLst>
      <pc:sldChg chg="modSp mod">
        <pc:chgData name="Grzegorz Łyp" userId="cd62dbc4-e991-41f5-aa91-5d691d5932bb" providerId="ADAL" clId="{1F8D5066-CD47-4CA4-BA2B-154141685A10}" dt="2024-10-13T12:59:39.573" v="58" actId="20577"/>
        <pc:sldMkLst>
          <pc:docMk/>
          <pc:sldMk cId="3183648747" sldId="256"/>
        </pc:sldMkLst>
        <pc:spChg chg="mod">
          <ac:chgData name="Grzegorz Łyp" userId="cd62dbc4-e991-41f5-aa91-5d691d5932bb" providerId="ADAL" clId="{1F8D5066-CD47-4CA4-BA2B-154141685A10}" dt="2024-10-13T12:59:28.111" v="42" actId="20577"/>
          <ac:spMkLst>
            <pc:docMk/>
            <pc:sldMk cId="3183648747" sldId="256"/>
            <ac:spMk id="2" creationId="{321C3F91-B0F6-F32C-9685-D17905EA71E7}"/>
          </ac:spMkLst>
        </pc:spChg>
        <pc:spChg chg="mod">
          <ac:chgData name="Grzegorz Łyp" userId="cd62dbc4-e991-41f5-aa91-5d691d5932bb" providerId="ADAL" clId="{1F8D5066-CD47-4CA4-BA2B-154141685A10}" dt="2024-10-13T12:59:39.573" v="58" actId="20577"/>
          <ac:spMkLst>
            <pc:docMk/>
            <pc:sldMk cId="3183648747" sldId="256"/>
            <ac:spMk id="3" creationId="{02395A24-37C0-A695-CCE7-96772F485FAF}"/>
          </ac:spMkLst>
        </pc:spChg>
      </pc:sldChg>
      <pc:sldChg chg="addSp modSp mod">
        <pc:chgData name="Grzegorz Łyp" userId="cd62dbc4-e991-41f5-aa91-5d691d5932bb" providerId="ADAL" clId="{1F8D5066-CD47-4CA4-BA2B-154141685A10}" dt="2024-10-13T16:35:42.562" v="1018" actId="1076"/>
        <pc:sldMkLst>
          <pc:docMk/>
          <pc:sldMk cId="2446621696" sldId="257"/>
        </pc:sldMkLst>
        <pc:spChg chg="mod">
          <ac:chgData name="Grzegorz Łyp" userId="cd62dbc4-e991-41f5-aa91-5d691d5932bb" providerId="ADAL" clId="{1F8D5066-CD47-4CA4-BA2B-154141685A10}" dt="2024-10-13T15:46:08.084" v="873" actId="20577"/>
          <ac:spMkLst>
            <pc:docMk/>
            <pc:sldMk cId="2446621696" sldId="257"/>
            <ac:spMk id="5" creationId="{C33592B9-9D08-4CC5-79E0-4715D66CE161}"/>
          </ac:spMkLst>
        </pc:spChg>
        <pc:picChg chg="add mod">
          <ac:chgData name="Grzegorz Łyp" userId="cd62dbc4-e991-41f5-aa91-5d691d5932bb" providerId="ADAL" clId="{1F8D5066-CD47-4CA4-BA2B-154141685A10}" dt="2024-10-13T16:35:42.562" v="1018" actId="1076"/>
          <ac:picMkLst>
            <pc:docMk/>
            <pc:sldMk cId="2446621696" sldId="257"/>
            <ac:picMk id="3" creationId="{7769C1C4-EE98-7ED1-6025-F419F0624E90}"/>
          </ac:picMkLst>
        </pc:picChg>
      </pc:sldChg>
      <pc:sldChg chg="del">
        <pc:chgData name="Grzegorz Łyp" userId="cd62dbc4-e991-41f5-aa91-5d691d5932bb" providerId="ADAL" clId="{1F8D5066-CD47-4CA4-BA2B-154141685A10}" dt="2024-10-13T13:01:54.483" v="128" actId="47"/>
        <pc:sldMkLst>
          <pc:docMk/>
          <pc:sldMk cId="21339057" sldId="258"/>
        </pc:sldMkLst>
      </pc:sldChg>
      <pc:sldChg chg="del">
        <pc:chgData name="Grzegorz Łyp" userId="cd62dbc4-e991-41f5-aa91-5d691d5932bb" providerId="ADAL" clId="{1F8D5066-CD47-4CA4-BA2B-154141685A10}" dt="2024-10-13T13:01:54.483" v="128" actId="47"/>
        <pc:sldMkLst>
          <pc:docMk/>
          <pc:sldMk cId="3369914746" sldId="259"/>
        </pc:sldMkLst>
      </pc:sldChg>
      <pc:sldChg chg="del">
        <pc:chgData name="Grzegorz Łyp" userId="cd62dbc4-e991-41f5-aa91-5d691d5932bb" providerId="ADAL" clId="{1F8D5066-CD47-4CA4-BA2B-154141685A10}" dt="2024-10-13T13:01:54.483" v="128" actId="47"/>
        <pc:sldMkLst>
          <pc:docMk/>
          <pc:sldMk cId="3043160211" sldId="260"/>
        </pc:sldMkLst>
      </pc:sldChg>
      <pc:sldChg chg="del">
        <pc:chgData name="Grzegorz Łyp" userId="cd62dbc4-e991-41f5-aa91-5d691d5932bb" providerId="ADAL" clId="{1F8D5066-CD47-4CA4-BA2B-154141685A10}" dt="2024-10-13T13:01:54.483" v="128" actId="47"/>
        <pc:sldMkLst>
          <pc:docMk/>
          <pc:sldMk cId="3103465210" sldId="261"/>
        </pc:sldMkLst>
      </pc:sldChg>
      <pc:sldChg chg="del">
        <pc:chgData name="Grzegorz Łyp" userId="cd62dbc4-e991-41f5-aa91-5d691d5932bb" providerId="ADAL" clId="{1F8D5066-CD47-4CA4-BA2B-154141685A10}" dt="2024-10-13T13:03:37.486" v="153" actId="47"/>
        <pc:sldMkLst>
          <pc:docMk/>
          <pc:sldMk cId="1249952260" sldId="262"/>
        </pc:sldMkLst>
      </pc:sldChg>
      <pc:sldChg chg="del">
        <pc:chgData name="Grzegorz Łyp" userId="cd62dbc4-e991-41f5-aa91-5d691d5932bb" providerId="ADAL" clId="{1F8D5066-CD47-4CA4-BA2B-154141685A10}" dt="2024-10-13T13:01:58.066" v="129" actId="47"/>
        <pc:sldMkLst>
          <pc:docMk/>
          <pc:sldMk cId="3877404633" sldId="263"/>
        </pc:sldMkLst>
      </pc:sldChg>
      <pc:sldChg chg="addSp modSp mod">
        <pc:chgData name="Grzegorz Łyp" userId="cd62dbc4-e991-41f5-aa91-5d691d5932bb" providerId="ADAL" clId="{1F8D5066-CD47-4CA4-BA2B-154141685A10}" dt="2024-10-13T13:03:20.688" v="152" actId="14100"/>
        <pc:sldMkLst>
          <pc:docMk/>
          <pc:sldMk cId="2403429134" sldId="264"/>
        </pc:sldMkLst>
        <pc:spChg chg="add mod">
          <ac:chgData name="Grzegorz Łyp" userId="cd62dbc4-e991-41f5-aa91-5d691d5932bb" providerId="ADAL" clId="{1F8D5066-CD47-4CA4-BA2B-154141685A10}" dt="2024-10-13T13:03:20.688" v="152" actId="14100"/>
          <ac:spMkLst>
            <pc:docMk/>
            <pc:sldMk cId="2403429134" sldId="264"/>
            <ac:spMk id="2" creationId="{EDF59349-7C8A-D3D2-43A3-C25E8BC52419}"/>
          </ac:spMkLst>
        </pc:spChg>
      </pc:sldChg>
      <pc:sldChg chg="addSp delSp modSp add mod">
        <pc:chgData name="Grzegorz Łyp" userId="cd62dbc4-e991-41f5-aa91-5d691d5932bb" providerId="ADAL" clId="{1F8D5066-CD47-4CA4-BA2B-154141685A10}" dt="2024-10-13T13:38:47.080" v="571" actId="1076"/>
        <pc:sldMkLst>
          <pc:docMk/>
          <pc:sldMk cId="3141627208" sldId="265"/>
        </pc:sldMkLst>
        <pc:spChg chg="mod">
          <ac:chgData name="Grzegorz Łyp" userId="cd62dbc4-e991-41f5-aa91-5d691d5932bb" providerId="ADAL" clId="{1F8D5066-CD47-4CA4-BA2B-154141685A10}" dt="2024-10-13T13:03:47.498" v="165" actId="20577"/>
          <ac:spMkLst>
            <pc:docMk/>
            <pc:sldMk cId="3141627208" sldId="265"/>
            <ac:spMk id="4" creationId="{36E55460-8A90-5580-E513-0693E23AD7FC}"/>
          </ac:spMkLst>
        </pc:spChg>
        <pc:spChg chg="mod">
          <ac:chgData name="Grzegorz Łyp" userId="cd62dbc4-e991-41f5-aa91-5d691d5932bb" providerId="ADAL" clId="{1F8D5066-CD47-4CA4-BA2B-154141685A10}" dt="2024-10-13T13:16:17.142" v="270" actId="20577"/>
          <ac:spMkLst>
            <pc:docMk/>
            <pc:sldMk cId="3141627208" sldId="265"/>
            <ac:spMk id="5" creationId="{C33592B9-9D08-4CC5-79E0-4715D66CE161}"/>
          </ac:spMkLst>
        </pc:spChg>
        <pc:picChg chg="add del mod">
          <ac:chgData name="Grzegorz Łyp" userId="cd62dbc4-e991-41f5-aa91-5d691d5932bb" providerId="ADAL" clId="{1F8D5066-CD47-4CA4-BA2B-154141685A10}" dt="2024-10-13T13:05:27.414" v="207" actId="478"/>
          <ac:picMkLst>
            <pc:docMk/>
            <pc:sldMk cId="3141627208" sldId="265"/>
            <ac:picMk id="3" creationId="{57EA8B1B-F82E-E50A-DCB2-A5A58A7205FE}"/>
          </ac:picMkLst>
        </pc:picChg>
        <pc:picChg chg="add del mod">
          <ac:chgData name="Grzegorz Łyp" userId="cd62dbc4-e991-41f5-aa91-5d691d5932bb" providerId="ADAL" clId="{1F8D5066-CD47-4CA4-BA2B-154141685A10}" dt="2024-10-13T13:06:19.033" v="211" actId="478"/>
          <ac:picMkLst>
            <pc:docMk/>
            <pc:sldMk cId="3141627208" sldId="265"/>
            <ac:picMk id="7" creationId="{A4878D82-BCE9-6155-5F92-0B8D68AA3951}"/>
          </ac:picMkLst>
        </pc:picChg>
        <pc:picChg chg="add mod">
          <ac:chgData name="Grzegorz Łyp" userId="cd62dbc4-e991-41f5-aa91-5d691d5932bb" providerId="ADAL" clId="{1F8D5066-CD47-4CA4-BA2B-154141685A10}" dt="2024-10-13T13:29:57.784" v="469" actId="14100"/>
          <ac:picMkLst>
            <pc:docMk/>
            <pc:sldMk cId="3141627208" sldId="265"/>
            <ac:picMk id="9" creationId="{2A738562-4F56-E221-213D-43F1ADC442FF}"/>
          </ac:picMkLst>
        </pc:picChg>
        <pc:picChg chg="add del mod">
          <ac:chgData name="Grzegorz Łyp" userId="cd62dbc4-e991-41f5-aa91-5d691d5932bb" providerId="ADAL" clId="{1F8D5066-CD47-4CA4-BA2B-154141685A10}" dt="2024-10-13T13:38:42.112" v="569" actId="478"/>
          <ac:picMkLst>
            <pc:docMk/>
            <pc:sldMk cId="3141627208" sldId="265"/>
            <ac:picMk id="11" creationId="{14D9A628-21F1-DDF7-2414-D2DD1AAEBA7F}"/>
          </ac:picMkLst>
        </pc:picChg>
        <pc:picChg chg="add mod">
          <ac:chgData name="Grzegorz Łyp" userId="cd62dbc4-e991-41f5-aa91-5d691d5932bb" providerId="ADAL" clId="{1F8D5066-CD47-4CA4-BA2B-154141685A10}" dt="2024-10-13T13:38:47.080" v="571" actId="1076"/>
          <ac:picMkLst>
            <pc:docMk/>
            <pc:sldMk cId="3141627208" sldId="265"/>
            <ac:picMk id="13" creationId="{54A6BC5C-20B9-6DC7-13FF-1EFFA5A25BBB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3:12:04.455" v="248" actId="1076"/>
        <pc:sldMkLst>
          <pc:docMk/>
          <pc:sldMk cId="321481175" sldId="266"/>
        </pc:sldMkLst>
        <pc:spChg chg="mod">
          <ac:chgData name="Grzegorz Łyp" userId="cd62dbc4-e991-41f5-aa91-5d691d5932bb" providerId="ADAL" clId="{1F8D5066-CD47-4CA4-BA2B-154141685A10}" dt="2024-10-13T13:12:04.455" v="248" actId="1076"/>
          <ac:spMkLst>
            <pc:docMk/>
            <pc:sldMk cId="321481175" sldId="266"/>
            <ac:spMk id="5" creationId="{C33592B9-9D08-4CC5-79E0-4715D66CE161}"/>
          </ac:spMkLst>
        </pc:spChg>
        <pc:picChg chg="add mod">
          <ac:chgData name="Grzegorz Łyp" userId="cd62dbc4-e991-41f5-aa91-5d691d5932bb" providerId="ADAL" clId="{1F8D5066-CD47-4CA4-BA2B-154141685A10}" dt="2024-10-13T13:11:24.562" v="243" actId="1076"/>
          <ac:picMkLst>
            <pc:docMk/>
            <pc:sldMk cId="321481175" sldId="266"/>
            <ac:picMk id="3" creationId="{B3B1301D-1C02-6EF4-E9EF-950612F51D95}"/>
          </ac:picMkLst>
        </pc:picChg>
        <pc:picChg chg="add mod">
          <ac:chgData name="Grzegorz Łyp" userId="cd62dbc4-e991-41f5-aa91-5d691d5932bb" providerId="ADAL" clId="{1F8D5066-CD47-4CA4-BA2B-154141685A10}" dt="2024-10-13T13:11:29.425" v="244" actId="1076"/>
          <ac:picMkLst>
            <pc:docMk/>
            <pc:sldMk cId="321481175" sldId="266"/>
            <ac:picMk id="7" creationId="{4527A319-E5F6-FB88-7885-996A8D65C12B}"/>
          </ac:picMkLst>
        </pc:picChg>
        <pc:picChg chg="del">
          <ac:chgData name="Grzegorz Łyp" userId="cd62dbc4-e991-41f5-aa91-5d691d5932bb" providerId="ADAL" clId="{1F8D5066-CD47-4CA4-BA2B-154141685A10}" dt="2024-10-13T13:07:10.841" v="233" actId="478"/>
          <ac:picMkLst>
            <pc:docMk/>
            <pc:sldMk cId="321481175" sldId="266"/>
            <ac:picMk id="9" creationId="{2A738562-4F56-E221-213D-43F1ADC442FF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3:15:54.574" v="261" actId="478"/>
        <pc:sldMkLst>
          <pc:docMk/>
          <pc:sldMk cId="2354098803" sldId="267"/>
        </pc:sldMkLst>
        <pc:picChg chg="del">
          <ac:chgData name="Grzegorz Łyp" userId="cd62dbc4-e991-41f5-aa91-5d691d5932bb" providerId="ADAL" clId="{1F8D5066-CD47-4CA4-BA2B-154141685A10}" dt="2024-10-13T13:13:02.428" v="250" actId="478"/>
          <ac:picMkLst>
            <pc:docMk/>
            <pc:sldMk cId="2354098803" sldId="267"/>
            <ac:picMk id="3" creationId="{B3B1301D-1C02-6EF4-E9EF-950612F51D95}"/>
          </ac:picMkLst>
        </pc:picChg>
        <pc:picChg chg="add mod">
          <ac:chgData name="Grzegorz Łyp" userId="cd62dbc4-e991-41f5-aa91-5d691d5932bb" providerId="ADAL" clId="{1F8D5066-CD47-4CA4-BA2B-154141685A10}" dt="2024-10-13T13:13:33.663" v="253" actId="1076"/>
          <ac:picMkLst>
            <pc:docMk/>
            <pc:sldMk cId="2354098803" sldId="267"/>
            <ac:picMk id="6" creationId="{CA166BBD-D5A5-B62E-9A05-CC2602DF87C5}"/>
          </ac:picMkLst>
        </pc:picChg>
        <pc:picChg chg="del">
          <ac:chgData name="Grzegorz Łyp" userId="cd62dbc4-e991-41f5-aa91-5d691d5932bb" providerId="ADAL" clId="{1F8D5066-CD47-4CA4-BA2B-154141685A10}" dt="2024-10-13T13:13:03.418" v="251" actId="478"/>
          <ac:picMkLst>
            <pc:docMk/>
            <pc:sldMk cId="2354098803" sldId="267"/>
            <ac:picMk id="7" creationId="{4527A319-E5F6-FB88-7885-996A8D65C12B}"/>
          </ac:picMkLst>
        </pc:picChg>
        <pc:picChg chg="add mod">
          <ac:chgData name="Grzegorz Łyp" userId="cd62dbc4-e991-41f5-aa91-5d691d5932bb" providerId="ADAL" clId="{1F8D5066-CD47-4CA4-BA2B-154141685A10}" dt="2024-10-13T13:14:01.077" v="255" actId="1076"/>
          <ac:picMkLst>
            <pc:docMk/>
            <pc:sldMk cId="2354098803" sldId="267"/>
            <ac:picMk id="9" creationId="{A2133148-6CCD-0603-7973-41FE25F0827A}"/>
          </ac:picMkLst>
        </pc:picChg>
        <pc:picChg chg="add del mod">
          <ac:chgData name="Grzegorz Łyp" userId="cd62dbc4-e991-41f5-aa91-5d691d5932bb" providerId="ADAL" clId="{1F8D5066-CD47-4CA4-BA2B-154141685A10}" dt="2024-10-13T13:15:54.574" v="261" actId="478"/>
          <ac:picMkLst>
            <pc:docMk/>
            <pc:sldMk cId="2354098803" sldId="267"/>
            <ac:picMk id="11" creationId="{6D7E3E0A-7407-5706-6204-0A57D0F24EFF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3:23:48.068" v="410" actId="20577"/>
        <pc:sldMkLst>
          <pc:docMk/>
          <pc:sldMk cId="3969668375" sldId="268"/>
        </pc:sldMkLst>
        <pc:spChg chg="mod">
          <ac:chgData name="Grzegorz Łyp" userId="cd62dbc4-e991-41f5-aa91-5d691d5932bb" providerId="ADAL" clId="{1F8D5066-CD47-4CA4-BA2B-154141685A10}" dt="2024-10-13T13:23:48.068" v="410" actId="20577"/>
          <ac:spMkLst>
            <pc:docMk/>
            <pc:sldMk cId="3969668375" sldId="268"/>
            <ac:spMk id="5" creationId="{C33592B9-9D08-4CC5-79E0-4715D66CE161}"/>
          </ac:spMkLst>
        </pc:spChg>
        <pc:spChg chg="add mod">
          <ac:chgData name="Grzegorz Łyp" userId="cd62dbc4-e991-41f5-aa91-5d691d5932bb" providerId="ADAL" clId="{1F8D5066-CD47-4CA4-BA2B-154141685A10}" dt="2024-10-13T13:22:22.698" v="303" actId="207"/>
          <ac:spMkLst>
            <pc:docMk/>
            <pc:sldMk cId="3969668375" sldId="268"/>
            <ac:spMk id="8" creationId="{4EE9FB59-E2ED-8DD3-BA32-7D3CF81DE384}"/>
          </ac:spMkLst>
        </pc:spChg>
        <pc:picChg chg="add mod">
          <ac:chgData name="Grzegorz Łyp" userId="cd62dbc4-e991-41f5-aa91-5d691d5932bb" providerId="ADAL" clId="{1F8D5066-CD47-4CA4-BA2B-154141685A10}" dt="2024-10-13T13:22:14.592" v="302" actId="14100"/>
          <ac:picMkLst>
            <pc:docMk/>
            <pc:sldMk cId="3969668375" sldId="268"/>
            <ac:picMk id="3" creationId="{3A250F64-794E-29F3-6155-8A2DF1CCC649}"/>
          </ac:picMkLst>
        </pc:picChg>
        <pc:picChg chg="del">
          <ac:chgData name="Grzegorz Łyp" userId="cd62dbc4-e991-41f5-aa91-5d691d5932bb" providerId="ADAL" clId="{1F8D5066-CD47-4CA4-BA2B-154141685A10}" dt="2024-10-13T13:16:49.581" v="273" actId="478"/>
          <ac:picMkLst>
            <pc:docMk/>
            <pc:sldMk cId="3969668375" sldId="268"/>
            <ac:picMk id="6" creationId="{CA166BBD-D5A5-B62E-9A05-CC2602DF87C5}"/>
          </ac:picMkLst>
        </pc:picChg>
        <pc:picChg chg="del">
          <ac:chgData name="Grzegorz Łyp" userId="cd62dbc4-e991-41f5-aa91-5d691d5932bb" providerId="ADAL" clId="{1F8D5066-CD47-4CA4-BA2B-154141685A10}" dt="2024-10-13T13:16:48.756" v="272" actId="478"/>
          <ac:picMkLst>
            <pc:docMk/>
            <pc:sldMk cId="3969668375" sldId="268"/>
            <ac:picMk id="9" creationId="{A2133148-6CCD-0603-7973-41FE25F0827A}"/>
          </ac:picMkLst>
        </pc:picChg>
      </pc:sldChg>
      <pc:sldChg chg="modSp add mod">
        <pc:chgData name="Grzegorz Łyp" userId="cd62dbc4-e991-41f5-aa91-5d691d5932bb" providerId="ADAL" clId="{1F8D5066-CD47-4CA4-BA2B-154141685A10}" dt="2024-10-13T15:37:26.221" v="786" actId="14861"/>
        <pc:sldMkLst>
          <pc:docMk/>
          <pc:sldMk cId="1523048211" sldId="269"/>
        </pc:sldMkLst>
        <pc:spChg chg="mod">
          <ac:chgData name="Grzegorz Łyp" userId="cd62dbc4-e991-41f5-aa91-5d691d5932bb" providerId="ADAL" clId="{1F8D5066-CD47-4CA4-BA2B-154141685A10}" dt="2024-10-13T13:36:05.487" v="500" actId="20577"/>
          <ac:spMkLst>
            <pc:docMk/>
            <pc:sldMk cId="1523048211" sldId="269"/>
            <ac:spMk id="4" creationId="{36E55460-8A90-5580-E513-0693E23AD7FC}"/>
          </ac:spMkLst>
        </pc:spChg>
        <pc:spChg chg="mod">
          <ac:chgData name="Grzegorz Łyp" userId="cd62dbc4-e991-41f5-aa91-5d691d5932bb" providerId="ADAL" clId="{1F8D5066-CD47-4CA4-BA2B-154141685A10}" dt="2024-10-13T13:36:20.873" v="540" actId="20577"/>
          <ac:spMkLst>
            <pc:docMk/>
            <pc:sldMk cId="1523048211" sldId="269"/>
            <ac:spMk id="5" creationId="{C33592B9-9D08-4CC5-79E0-4715D66CE161}"/>
          </ac:spMkLst>
        </pc:spChg>
        <pc:picChg chg="mod">
          <ac:chgData name="Grzegorz Łyp" userId="cd62dbc4-e991-41f5-aa91-5d691d5932bb" providerId="ADAL" clId="{1F8D5066-CD47-4CA4-BA2B-154141685A10}" dt="2024-10-13T15:37:26.221" v="786" actId="14861"/>
          <ac:picMkLst>
            <pc:docMk/>
            <pc:sldMk cId="1523048211" sldId="269"/>
            <ac:picMk id="9" creationId="{C693B398-0CC7-B148-08E4-C732CFD13342}"/>
          </ac:picMkLst>
        </pc:picChg>
        <pc:picChg chg="mod">
          <ac:chgData name="Grzegorz Łyp" userId="cd62dbc4-e991-41f5-aa91-5d691d5932bb" providerId="ADAL" clId="{1F8D5066-CD47-4CA4-BA2B-154141685A10}" dt="2024-10-13T15:37:22.055" v="785" actId="14861"/>
          <ac:picMkLst>
            <pc:docMk/>
            <pc:sldMk cId="1523048211" sldId="269"/>
            <ac:picMk id="11" creationId="{D0C38EE9-A4C2-8B35-B9D7-1DC15599375F}"/>
          </ac:picMkLst>
        </pc:picChg>
      </pc:sldChg>
      <pc:sldChg chg="addSp delSp modSp add del mod">
        <pc:chgData name="Grzegorz Łyp" userId="cd62dbc4-e991-41f5-aa91-5d691d5932bb" providerId="ADAL" clId="{1F8D5066-CD47-4CA4-BA2B-154141685A10}" dt="2024-10-13T13:35:56.315" v="489" actId="2696"/>
        <pc:sldMkLst>
          <pc:docMk/>
          <pc:sldMk cId="2779701454" sldId="269"/>
        </pc:sldMkLst>
        <pc:spChg chg="mod">
          <ac:chgData name="Grzegorz Łyp" userId="cd62dbc4-e991-41f5-aa91-5d691d5932bb" providerId="ADAL" clId="{1F8D5066-CD47-4CA4-BA2B-154141685A10}" dt="2024-10-13T13:26:02.857" v="434" actId="20577"/>
          <ac:spMkLst>
            <pc:docMk/>
            <pc:sldMk cId="2779701454" sldId="269"/>
            <ac:spMk id="5" creationId="{C33592B9-9D08-4CC5-79E0-4715D66CE161}"/>
          </ac:spMkLst>
        </pc:spChg>
        <pc:spChg chg="del">
          <ac:chgData name="Grzegorz Łyp" userId="cd62dbc4-e991-41f5-aa91-5d691d5932bb" providerId="ADAL" clId="{1F8D5066-CD47-4CA4-BA2B-154141685A10}" dt="2024-10-13T13:26:30.072" v="437" actId="478"/>
          <ac:spMkLst>
            <pc:docMk/>
            <pc:sldMk cId="2779701454" sldId="269"/>
            <ac:spMk id="8" creationId="{4EE9FB59-E2ED-8DD3-BA32-7D3CF81DE384}"/>
          </ac:spMkLst>
        </pc:spChg>
        <pc:picChg chg="del mod">
          <ac:chgData name="Grzegorz Łyp" userId="cd62dbc4-e991-41f5-aa91-5d691d5932bb" providerId="ADAL" clId="{1F8D5066-CD47-4CA4-BA2B-154141685A10}" dt="2024-10-13T13:26:24.881" v="436" actId="478"/>
          <ac:picMkLst>
            <pc:docMk/>
            <pc:sldMk cId="2779701454" sldId="269"/>
            <ac:picMk id="3" creationId="{3A250F64-794E-29F3-6155-8A2DF1CCC649}"/>
          </ac:picMkLst>
        </pc:picChg>
        <pc:picChg chg="add del mod">
          <ac:chgData name="Grzegorz Łyp" userId="cd62dbc4-e991-41f5-aa91-5d691d5932bb" providerId="ADAL" clId="{1F8D5066-CD47-4CA4-BA2B-154141685A10}" dt="2024-10-13T13:31:39.827" v="470" actId="478"/>
          <ac:picMkLst>
            <pc:docMk/>
            <pc:sldMk cId="2779701454" sldId="269"/>
            <ac:picMk id="6" creationId="{CA1A2010-4A0C-FAF8-674D-38B55A0AF3D5}"/>
          </ac:picMkLst>
        </pc:picChg>
        <pc:picChg chg="add mod">
          <ac:chgData name="Grzegorz Łyp" userId="cd62dbc4-e991-41f5-aa91-5d691d5932bb" providerId="ADAL" clId="{1F8D5066-CD47-4CA4-BA2B-154141685A10}" dt="2024-10-13T13:32:48.928" v="479" actId="14100"/>
          <ac:picMkLst>
            <pc:docMk/>
            <pc:sldMk cId="2779701454" sldId="269"/>
            <ac:picMk id="9" creationId="{C693B398-0CC7-B148-08E4-C732CFD13342}"/>
          </ac:picMkLst>
        </pc:picChg>
        <pc:picChg chg="add mod">
          <ac:chgData name="Grzegorz Łyp" userId="cd62dbc4-e991-41f5-aa91-5d691d5932bb" providerId="ADAL" clId="{1F8D5066-CD47-4CA4-BA2B-154141685A10}" dt="2024-10-13T13:32:54.143" v="481" actId="1076"/>
          <ac:picMkLst>
            <pc:docMk/>
            <pc:sldMk cId="2779701454" sldId="269"/>
            <ac:picMk id="11" creationId="{D0C38EE9-A4C2-8B35-B9D7-1DC15599375F}"/>
          </ac:picMkLst>
        </pc:picChg>
      </pc:sldChg>
      <pc:sldChg chg="modSp add del mod">
        <pc:chgData name="Grzegorz Łyp" userId="cd62dbc4-e991-41f5-aa91-5d691d5932bb" providerId="ADAL" clId="{1F8D5066-CD47-4CA4-BA2B-154141685A10}" dt="2024-10-13T13:35:19.385" v="482" actId="2696"/>
        <pc:sldMkLst>
          <pc:docMk/>
          <pc:sldMk cId="1047415498" sldId="270"/>
        </pc:sldMkLst>
        <pc:spChg chg="mod">
          <ac:chgData name="Grzegorz Łyp" userId="cd62dbc4-e991-41f5-aa91-5d691d5932bb" providerId="ADAL" clId="{1F8D5066-CD47-4CA4-BA2B-154141685A10}" dt="2024-10-13T13:28:24.579" v="463" actId="20577"/>
          <ac:spMkLst>
            <pc:docMk/>
            <pc:sldMk cId="1047415498" sldId="270"/>
            <ac:spMk id="4" creationId="{36E55460-8A90-5580-E513-0693E23AD7FC}"/>
          </ac:spMkLst>
        </pc:spChg>
      </pc:sldChg>
      <pc:sldChg chg="modSp add mod">
        <pc:chgData name="Grzegorz Łyp" userId="cd62dbc4-e991-41f5-aa91-5d691d5932bb" providerId="ADAL" clId="{1F8D5066-CD47-4CA4-BA2B-154141685A10}" dt="2024-10-13T13:35:53.230" v="488" actId="20577"/>
        <pc:sldMkLst>
          <pc:docMk/>
          <pc:sldMk cId="2172438640" sldId="270"/>
        </pc:sldMkLst>
        <pc:spChg chg="mod">
          <ac:chgData name="Grzegorz Łyp" userId="cd62dbc4-e991-41f5-aa91-5d691d5932bb" providerId="ADAL" clId="{1F8D5066-CD47-4CA4-BA2B-154141685A10}" dt="2024-10-13T13:35:53.230" v="488" actId="20577"/>
          <ac:spMkLst>
            <pc:docMk/>
            <pc:sldMk cId="2172438640" sldId="270"/>
            <ac:spMk id="4" creationId="{36E55460-8A90-5580-E513-0693E23AD7FC}"/>
          </ac:spMkLst>
        </pc:spChg>
      </pc:sldChg>
      <pc:sldChg chg="add del">
        <pc:chgData name="Grzegorz Łyp" userId="cd62dbc4-e991-41f5-aa91-5d691d5932bb" providerId="ADAL" clId="{1F8D5066-CD47-4CA4-BA2B-154141685A10}" dt="2024-10-13T13:35:26.595" v="484"/>
        <pc:sldMkLst>
          <pc:docMk/>
          <pc:sldMk cId="3106791339" sldId="270"/>
        </pc:sldMkLst>
      </pc:sldChg>
      <pc:sldChg chg="addSp delSp modSp add mod">
        <pc:chgData name="Grzegorz Łyp" userId="cd62dbc4-e991-41f5-aa91-5d691d5932bb" providerId="ADAL" clId="{1F8D5066-CD47-4CA4-BA2B-154141685A10}" dt="2024-10-13T15:40:58.755" v="808" actId="14861"/>
        <pc:sldMkLst>
          <pc:docMk/>
          <pc:sldMk cId="4022279804" sldId="271"/>
        </pc:sldMkLst>
        <pc:spChg chg="mod">
          <ac:chgData name="Grzegorz Łyp" userId="cd62dbc4-e991-41f5-aa91-5d691d5932bb" providerId="ADAL" clId="{1F8D5066-CD47-4CA4-BA2B-154141685A10}" dt="2024-10-13T13:36:36.548" v="561" actId="20577"/>
          <ac:spMkLst>
            <pc:docMk/>
            <pc:sldMk cId="4022279804" sldId="271"/>
            <ac:spMk id="5" creationId="{C33592B9-9D08-4CC5-79E0-4715D66CE161}"/>
          </ac:spMkLst>
        </pc:spChg>
        <pc:picChg chg="add mod">
          <ac:chgData name="Grzegorz Łyp" userId="cd62dbc4-e991-41f5-aa91-5d691d5932bb" providerId="ADAL" clId="{1F8D5066-CD47-4CA4-BA2B-154141685A10}" dt="2024-10-13T15:40:58.755" v="808" actId="14861"/>
          <ac:picMkLst>
            <pc:docMk/>
            <pc:sldMk cId="4022279804" sldId="271"/>
            <ac:picMk id="3" creationId="{0841A086-F747-3520-AB48-DCD477CCEAE9}"/>
          </ac:picMkLst>
        </pc:picChg>
        <pc:picChg chg="del">
          <ac:chgData name="Grzegorz Łyp" userId="cd62dbc4-e991-41f5-aa91-5d691d5932bb" providerId="ADAL" clId="{1F8D5066-CD47-4CA4-BA2B-154141685A10}" dt="2024-10-13T13:36:39.619" v="563" actId="478"/>
          <ac:picMkLst>
            <pc:docMk/>
            <pc:sldMk cId="4022279804" sldId="271"/>
            <ac:picMk id="9" creationId="{C693B398-0CC7-B148-08E4-C732CFD13342}"/>
          </ac:picMkLst>
        </pc:picChg>
        <pc:picChg chg="del">
          <ac:chgData name="Grzegorz Łyp" userId="cd62dbc4-e991-41f5-aa91-5d691d5932bb" providerId="ADAL" clId="{1F8D5066-CD47-4CA4-BA2B-154141685A10}" dt="2024-10-13T13:36:38.925" v="562" actId="478"/>
          <ac:picMkLst>
            <pc:docMk/>
            <pc:sldMk cId="4022279804" sldId="271"/>
            <ac:picMk id="11" creationId="{D0C38EE9-A4C2-8B35-B9D7-1DC15599375F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5:40:35.126" v="800" actId="14100"/>
        <pc:sldMkLst>
          <pc:docMk/>
          <pc:sldMk cId="1841845591" sldId="272"/>
        </pc:sldMkLst>
        <pc:spChg chg="mod">
          <ac:chgData name="Grzegorz Łyp" userId="cd62dbc4-e991-41f5-aa91-5d691d5932bb" providerId="ADAL" clId="{1F8D5066-CD47-4CA4-BA2B-154141685A10}" dt="2024-10-13T15:40:23.884" v="797" actId="20577"/>
          <ac:spMkLst>
            <pc:docMk/>
            <pc:sldMk cId="1841845591" sldId="272"/>
            <ac:spMk id="5" creationId="{C33592B9-9D08-4CC5-79E0-4715D66CE161}"/>
          </ac:spMkLst>
        </pc:spChg>
        <pc:picChg chg="del">
          <ac:chgData name="Grzegorz Łyp" userId="cd62dbc4-e991-41f5-aa91-5d691d5932bb" providerId="ADAL" clId="{1F8D5066-CD47-4CA4-BA2B-154141685A10}" dt="2024-10-13T13:39:42.585" v="614" actId="478"/>
          <ac:picMkLst>
            <pc:docMk/>
            <pc:sldMk cId="1841845591" sldId="272"/>
            <ac:picMk id="3" creationId="{0841A086-F747-3520-AB48-DCD477CCEAE9}"/>
          </ac:picMkLst>
        </pc:picChg>
        <pc:picChg chg="add mod">
          <ac:chgData name="Grzegorz Łyp" userId="cd62dbc4-e991-41f5-aa91-5d691d5932bb" providerId="ADAL" clId="{1F8D5066-CD47-4CA4-BA2B-154141685A10}" dt="2024-10-13T15:40:35.126" v="800" actId="14100"/>
          <ac:picMkLst>
            <pc:docMk/>
            <pc:sldMk cId="1841845591" sldId="272"/>
            <ac:picMk id="6" creationId="{6DCF7C2B-B1CA-E896-297E-BF62A9F5E3C8}"/>
          </ac:picMkLst>
        </pc:picChg>
        <pc:picChg chg="add mod">
          <ac:chgData name="Grzegorz Łyp" userId="cd62dbc4-e991-41f5-aa91-5d691d5932bb" providerId="ADAL" clId="{1F8D5066-CD47-4CA4-BA2B-154141685A10}" dt="2024-10-13T15:40:31.690" v="799" actId="14100"/>
          <ac:picMkLst>
            <pc:docMk/>
            <pc:sldMk cId="1841845591" sldId="272"/>
            <ac:picMk id="8" creationId="{4EF900CE-9019-EF9B-A0AC-0CF04E73C221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5:40:50.984" v="807" actId="14100"/>
        <pc:sldMkLst>
          <pc:docMk/>
          <pc:sldMk cId="4229515672" sldId="273"/>
        </pc:sldMkLst>
        <pc:spChg chg="mod">
          <ac:chgData name="Grzegorz Łyp" userId="cd62dbc4-e991-41f5-aa91-5d691d5932bb" providerId="ADAL" clId="{1F8D5066-CD47-4CA4-BA2B-154141685A10}" dt="2024-10-13T15:40:42.196" v="804" actId="20577"/>
          <ac:spMkLst>
            <pc:docMk/>
            <pc:sldMk cId="4229515672" sldId="273"/>
            <ac:spMk id="5" creationId="{C33592B9-9D08-4CC5-79E0-4715D66CE161}"/>
          </ac:spMkLst>
        </pc:spChg>
        <pc:picChg chg="add mod">
          <ac:chgData name="Grzegorz Łyp" userId="cd62dbc4-e991-41f5-aa91-5d691d5932bb" providerId="ADAL" clId="{1F8D5066-CD47-4CA4-BA2B-154141685A10}" dt="2024-10-13T15:40:50.984" v="807" actId="14100"/>
          <ac:picMkLst>
            <pc:docMk/>
            <pc:sldMk cId="4229515672" sldId="273"/>
            <ac:picMk id="3" creationId="{EBB073AC-3274-96A4-FD03-8EED91D8DD9B}"/>
          </ac:picMkLst>
        </pc:picChg>
        <pc:picChg chg="del">
          <ac:chgData name="Grzegorz Łyp" userId="cd62dbc4-e991-41f5-aa91-5d691d5932bb" providerId="ADAL" clId="{1F8D5066-CD47-4CA4-BA2B-154141685A10}" dt="2024-10-13T13:41:55.662" v="657" actId="478"/>
          <ac:picMkLst>
            <pc:docMk/>
            <pc:sldMk cId="4229515672" sldId="273"/>
            <ac:picMk id="6" creationId="{6DCF7C2B-B1CA-E896-297E-BF62A9F5E3C8}"/>
          </ac:picMkLst>
        </pc:picChg>
        <pc:picChg chg="del">
          <ac:chgData name="Grzegorz Łyp" userId="cd62dbc4-e991-41f5-aa91-5d691d5932bb" providerId="ADAL" clId="{1F8D5066-CD47-4CA4-BA2B-154141685A10}" dt="2024-10-13T13:42:01.632" v="660" actId="478"/>
          <ac:picMkLst>
            <pc:docMk/>
            <pc:sldMk cId="4229515672" sldId="273"/>
            <ac:picMk id="8" creationId="{4EF900CE-9019-EF9B-A0AC-0CF04E73C221}"/>
          </ac:picMkLst>
        </pc:picChg>
        <pc:picChg chg="add mod">
          <ac:chgData name="Grzegorz Łyp" userId="cd62dbc4-e991-41f5-aa91-5d691d5932bb" providerId="ADAL" clId="{1F8D5066-CD47-4CA4-BA2B-154141685A10}" dt="2024-10-13T15:40:48.063" v="806" actId="14100"/>
          <ac:picMkLst>
            <pc:docMk/>
            <pc:sldMk cId="4229515672" sldId="273"/>
            <ac:picMk id="9" creationId="{318F38C6-F13F-5BAE-1296-540B978AAA2C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5:37:54.119" v="789" actId="14861"/>
        <pc:sldMkLst>
          <pc:docMk/>
          <pc:sldMk cId="1178052606" sldId="274"/>
        </pc:sldMkLst>
        <pc:spChg chg="mod">
          <ac:chgData name="Grzegorz Łyp" userId="cd62dbc4-e991-41f5-aa91-5d691d5932bb" providerId="ADAL" clId="{1F8D5066-CD47-4CA4-BA2B-154141685A10}" dt="2024-10-13T13:48:38.105" v="680" actId="20577"/>
          <ac:spMkLst>
            <pc:docMk/>
            <pc:sldMk cId="1178052606" sldId="274"/>
            <ac:spMk id="5" creationId="{C33592B9-9D08-4CC5-79E0-4715D66CE161}"/>
          </ac:spMkLst>
        </pc:spChg>
        <pc:picChg chg="del">
          <ac:chgData name="Grzegorz Łyp" userId="cd62dbc4-e991-41f5-aa91-5d691d5932bb" providerId="ADAL" clId="{1F8D5066-CD47-4CA4-BA2B-154141685A10}" dt="2024-10-13T13:48:42.883" v="682" actId="478"/>
          <ac:picMkLst>
            <pc:docMk/>
            <pc:sldMk cId="1178052606" sldId="274"/>
            <ac:picMk id="3" creationId="{EBB073AC-3274-96A4-FD03-8EED91D8DD9B}"/>
          </ac:picMkLst>
        </pc:picChg>
        <pc:picChg chg="add mod">
          <ac:chgData name="Grzegorz Łyp" userId="cd62dbc4-e991-41f5-aa91-5d691d5932bb" providerId="ADAL" clId="{1F8D5066-CD47-4CA4-BA2B-154141685A10}" dt="2024-10-13T15:37:54.119" v="789" actId="14861"/>
          <ac:picMkLst>
            <pc:docMk/>
            <pc:sldMk cId="1178052606" sldId="274"/>
            <ac:picMk id="6" creationId="{DC530A43-8A11-01CB-9984-94BB558CE75D}"/>
          </ac:picMkLst>
        </pc:picChg>
        <pc:picChg chg="del">
          <ac:chgData name="Grzegorz Łyp" userId="cd62dbc4-e991-41f5-aa91-5d691d5932bb" providerId="ADAL" clId="{1F8D5066-CD47-4CA4-BA2B-154141685A10}" dt="2024-10-13T13:48:40.812" v="681" actId="478"/>
          <ac:picMkLst>
            <pc:docMk/>
            <pc:sldMk cId="1178052606" sldId="274"/>
            <ac:picMk id="9" creationId="{318F38C6-F13F-5BAE-1296-540B978AAA2C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5:37:49.228" v="788" actId="14861"/>
        <pc:sldMkLst>
          <pc:docMk/>
          <pc:sldMk cId="2629174286" sldId="275"/>
        </pc:sldMkLst>
        <pc:spChg chg="mod">
          <ac:chgData name="Grzegorz Łyp" userId="cd62dbc4-e991-41f5-aa91-5d691d5932bb" providerId="ADAL" clId="{1F8D5066-CD47-4CA4-BA2B-154141685A10}" dt="2024-10-13T13:52:40.072" v="704" actId="20577"/>
          <ac:spMkLst>
            <pc:docMk/>
            <pc:sldMk cId="2629174286" sldId="275"/>
            <ac:spMk id="5" creationId="{C33592B9-9D08-4CC5-79E0-4715D66CE161}"/>
          </ac:spMkLst>
        </pc:spChg>
        <pc:picChg chg="add mod">
          <ac:chgData name="Grzegorz Łyp" userId="cd62dbc4-e991-41f5-aa91-5d691d5932bb" providerId="ADAL" clId="{1F8D5066-CD47-4CA4-BA2B-154141685A10}" dt="2024-10-13T15:37:49.228" v="788" actId="14861"/>
          <ac:picMkLst>
            <pc:docMk/>
            <pc:sldMk cId="2629174286" sldId="275"/>
            <ac:picMk id="3" creationId="{9660C7CF-7E8C-F9B0-FC24-DC6471A9403B}"/>
          </ac:picMkLst>
        </pc:picChg>
        <pc:picChg chg="del">
          <ac:chgData name="Grzegorz Łyp" userId="cd62dbc4-e991-41f5-aa91-5d691d5932bb" providerId="ADAL" clId="{1F8D5066-CD47-4CA4-BA2B-154141685A10}" dt="2024-10-13T13:53:06.381" v="705" actId="478"/>
          <ac:picMkLst>
            <pc:docMk/>
            <pc:sldMk cId="2629174286" sldId="275"/>
            <ac:picMk id="6" creationId="{DC530A43-8A11-01CB-9984-94BB558CE75D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5:46:01.801" v="871" actId="20577"/>
        <pc:sldMkLst>
          <pc:docMk/>
          <pc:sldMk cId="744624440" sldId="276"/>
        </pc:sldMkLst>
        <pc:spChg chg="mod">
          <ac:chgData name="Grzegorz Łyp" userId="cd62dbc4-e991-41f5-aa91-5d691d5932bb" providerId="ADAL" clId="{1F8D5066-CD47-4CA4-BA2B-154141685A10}" dt="2024-10-13T15:46:01.801" v="871" actId="20577"/>
          <ac:spMkLst>
            <pc:docMk/>
            <pc:sldMk cId="744624440" sldId="276"/>
            <ac:spMk id="4" creationId="{36E55460-8A90-5580-E513-0693E23AD7FC}"/>
          </ac:spMkLst>
        </pc:spChg>
        <pc:spChg chg="mod">
          <ac:chgData name="Grzegorz Łyp" userId="cd62dbc4-e991-41f5-aa91-5d691d5932bb" providerId="ADAL" clId="{1F8D5066-CD47-4CA4-BA2B-154141685A10}" dt="2024-10-13T13:57:50.417" v="748" actId="20577"/>
          <ac:spMkLst>
            <pc:docMk/>
            <pc:sldMk cId="744624440" sldId="276"/>
            <ac:spMk id="5" creationId="{C33592B9-9D08-4CC5-79E0-4715D66CE161}"/>
          </ac:spMkLst>
        </pc:spChg>
        <pc:picChg chg="del">
          <ac:chgData name="Grzegorz Łyp" userId="cd62dbc4-e991-41f5-aa91-5d691d5932bb" providerId="ADAL" clId="{1F8D5066-CD47-4CA4-BA2B-154141685A10}" dt="2024-10-13T13:57:53.617" v="749" actId="478"/>
          <ac:picMkLst>
            <pc:docMk/>
            <pc:sldMk cId="744624440" sldId="276"/>
            <ac:picMk id="3" creationId="{9660C7CF-7E8C-F9B0-FC24-DC6471A9403B}"/>
          </ac:picMkLst>
        </pc:picChg>
        <pc:picChg chg="add mod">
          <ac:chgData name="Grzegorz Łyp" userId="cd62dbc4-e991-41f5-aa91-5d691d5932bb" providerId="ADAL" clId="{1F8D5066-CD47-4CA4-BA2B-154141685A10}" dt="2024-10-13T15:37:43.236" v="787" actId="14861"/>
          <ac:picMkLst>
            <pc:docMk/>
            <pc:sldMk cId="744624440" sldId="276"/>
            <ac:picMk id="6" creationId="{A5FC1736-CC52-44D4-119D-C49810824ADC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5:45:57.288" v="869" actId="20577"/>
        <pc:sldMkLst>
          <pc:docMk/>
          <pc:sldMk cId="1011055822" sldId="277"/>
        </pc:sldMkLst>
        <pc:spChg chg="mod">
          <ac:chgData name="Grzegorz Łyp" userId="cd62dbc4-e991-41f5-aa91-5d691d5932bb" providerId="ADAL" clId="{1F8D5066-CD47-4CA4-BA2B-154141685A10}" dt="2024-10-13T15:45:57.288" v="869" actId="20577"/>
          <ac:spMkLst>
            <pc:docMk/>
            <pc:sldMk cId="1011055822" sldId="277"/>
            <ac:spMk id="4" creationId="{36E55460-8A90-5580-E513-0693E23AD7FC}"/>
          </ac:spMkLst>
        </pc:spChg>
        <pc:spChg chg="mod">
          <ac:chgData name="Grzegorz Łyp" userId="cd62dbc4-e991-41f5-aa91-5d691d5932bb" providerId="ADAL" clId="{1F8D5066-CD47-4CA4-BA2B-154141685A10}" dt="2024-10-13T15:31:54.742" v="772" actId="20577"/>
          <ac:spMkLst>
            <pc:docMk/>
            <pc:sldMk cId="1011055822" sldId="277"/>
            <ac:spMk id="5" creationId="{C33592B9-9D08-4CC5-79E0-4715D66CE161}"/>
          </ac:spMkLst>
        </pc:spChg>
        <pc:picChg chg="add mod">
          <ac:chgData name="Grzegorz Łyp" userId="cd62dbc4-e991-41f5-aa91-5d691d5932bb" providerId="ADAL" clId="{1F8D5066-CD47-4CA4-BA2B-154141685A10}" dt="2024-10-13T15:37:05.030" v="784" actId="14861"/>
          <ac:picMkLst>
            <pc:docMk/>
            <pc:sldMk cId="1011055822" sldId="277"/>
            <ac:picMk id="3" creationId="{2BEB2FA2-691A-C0D7-F0C8-0464D71EE938}"/>
          </ac:picMkLst>
        </pc:picChg>
        <pc:picChg chg="del">
          <ac:chgData name="Grzegorz Łyp" userId="cd62dbc4-e991-41f5-aa91-5d691d5932bb" providerId="ADAL" clId="{1F8D5066-CD47-4CA4-BA2B-154141685A10}" dt="2024-10-13T15:32:00.102" v="773" actId="478"/>
          <ac:picMkLst>
            <pc:docMk/>
            <pc:sldMk cId="1011055822" sldId="277"/>
            <ac:picMk id="6" creationId="{A5FC1736-CC52-44D4-119D-C49810824ADC}"/>
          </ac:picMkLst>
        </pc:picChg>
        <pc:picChg chg="add mod">
          <ac:chgData name="Grzegorz Łyp" userId="cd62dbc4-e991-41f5-aa91-5d691d5932bb" providerId="ADAL" clId="{1F8D5066-CD47-4CA4-BA2B-154141685A10}" dt="2024-10-13T15:36:58.168" v="783" actId="14861"/>
          <ac:picMkLst>
            <pc:docMk/>
            <pc:sldMk cId="1011055822" sldId="277"/>
            <ac:picMk id="8" creationId="{E471E7AF-8ED8-37C1-5215-1D9FB4FB3D84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5:45:52.715" v="867" actId="20577"/>
        <pc:sldMkLst>
          <pc:docMk/>
          <pc:sldMk cId="4219200501" sldId="278"/>
        </pc:sldMkLst>
        <pc:spChg chg="mod">
          <ac:chgData name="Grzegorz Łyp" userId="cd62dbc4-e991-41f5-aa91-5d691d5932bb" providerId="ADAL" clId="{1F8D5066-CD47-4CA4-BA2B-154141685A10}" dt="2024-10-13T15:45:52.715" v="867" actId="20577"/>
          <ac:spMkLst>
            <pc:docMk/>
            <pc:sldMk cId="4219200501" sldId="278"/>
            <ac:spMk id="4" creationId="{36E55460-8A90-5580-E513-0693E23AD7FC}"/>
          </ac:spMkLst>
        </pc:spChg>
        <pc:spChg chg="mod">
          <ac:chgData name="Grzegorz Łyp" userId="cd62dbc4-e991-41f5-aa91-5d691d5932bb" providerId="ADAL" clId="{1F8D5066-CD47-4CA4-BA2B-154141685A10}" dt="2024-10-13T15:42:08.849" v="825" actId="20577"/>
          <ac:spMkLst>
            <pc:docMk/>
            <pc:sldMk cId="4219200501" sldId="278"/>
            <ac:spMk id="5" creationId="{C33592B9-9D08-4CC5-79E0-4715D66CE161}"/>
          </ac:spMkLst>
        </pc:spChg>
        <pc:picChg chg="del">
          <ac:chgData name="Grzegorz Łyp" userId="cd62dbc4-e991-41f5-aa91-5d691d5932bb" providerId="ADAL" clId="{1F8D5066-CD47-4CA4-BA2B-154141685A10}" dt="2024-10-13T15:43:05.199" v="826" actId="478"/>
          <ac:picMkLst>
            <pc:docMk/>
            <pc:sldMk cId="4219200501" sldId="278"/>
            <ac:picMk id="3" creationId="{2BEB2FA2-691A-C0D7-F0C8-0464D71EE938}"/>
          </ac:picMkLst>
        </pc:picChg>
        <pc:picChg chg="add mod">
          <ac:chgData name="Grzegorz Łyp" userId="cd62dbc4-e991-41f5-aa91-5d691d5932bb" providerId="ADAL" clId="{1F8D5066-CD47-4CA4-BA2B-154141685A10}" dt="2024-10-13T15:44:13.918" v="839" actId="14861"/>
          <ac:picMkLst>
            <pc:docMk/>
            <pc:sldMk cId="4219200501" sldId="278"/>
            <ac:picMk id="6" creationId="{35B2A3F4-DF5A-F5E8-6983-EEA7F407280C}"/>
          </ac:picMkLst>
        </pc:picChg>
        <pc:picChg chg="del">
          <ac:chgData name="Grzegorz Łyp" userId="cd62dbc4-e991-41f5-aa91-5d691d5932bb" providerId="ADAL" clId="{1F8D5066-CD47-4CA4-BA2B-154141685A10}" dt="2024-10-13T15:43:12.375" v="829" actId="478"/>
          <ac:picMkLst>
            <pc:docMk/>
            <pc:sldMk cId="4219200501" sldId="278"/>
            <ac:picMk id="8" creationId="{E471E7AF-8ED8-37C1-5215-1D9FB4FB3D84}"/>
          </ac:picMkLst>
        </pc:picChg>
        <pc:picChg chg="add mod">
          <ac:chgData name="Grzegorz Łyp" userId="cd62dbc4-e991-41f5-aa91-5d691d5932bb" providerId="ADAL" clId="{1F8D5066-CD47-4CA4-BA2B-154141685A10}" dt="2024-10-13T15:44:10.420" v="838" actId="14861"/>
          <ac:picMkLst>
            <pc:docMk/>
            <pc:sldMk cId="4219200501" sldId="278"/>
            <ac:picMk id="9" creationId="{2697CA38-EF65-E22D-34E7-C3869DD67AD6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5:47:26.795" v="884" actId="14100"/>
        <pc:sldMkLst>
          <pc:docMk/>
          <pc:sldMk cId="1832365061" sldId="279"/>
        </pc:sldMkLst>
        <pc:spChg chg="mod">
          <ac:chgData name="Grzegorz Łyp" userId="cd62dbc4-e991-41f5-aa91-5d691d5932bb" providerId="ADAL" clId="{1F8D5066-CD47-4CA4-BA2B-154141685A10}" dt="2024-10-13T15:45:48.771" v="865" actId="20577"/>
          <ac:spMkLst>
            <pc:docMk/>
            <pc:sldMk cId="1832365061" sldId="279"/>
            <ac:spMk id="4" creationId="{36E55460-8A90-5580-E513-0693E23AD7FC}"/>
          </ac:spMkLst>
        </pc:spChg>
        <pc:spChg chg="mod">
          <ac:chgData name="Grzegorz Łyp" userId="cd62dbc4-e991-41f5-aa91-5d691d5932bb" providerId="ADAL" clId="{1F8D5066-CD47-4CA4-BA2B-154141685A10}" dt="2024-10-13T15:45:45.045" v="863" actId="20577"/>
          <ac:spMkLst>
            <pc:docMk/>
            <pc:sldMk cId="1832365061" sldId="279"/>
            <ac:spMk id="5" creationId="{C33592B9-9D08-4CC5-79E0-4715D66CE161}"/>
          </ac:spMkLst>
        </pc:spChg>
        <pc:picChg chg="add mod">
          <ac:chgData name="Grzegorz Łyp" userId="cd62dbc4-e991-41f5-aa91-5d691d5932bb" providerId="ADAL" clId="{1F8D5066-CD47-4CA4-BA2B-154141685A10}" dt="2024-10-13T15:47:26.795" v="884" actId="14100"/>
          <ac:picMkLst>
            <pc:docMk/>
            <pc:sldMk cId="1832365061" sldId="279"/>
            <ac:picMk id="3" creationId="{914379E1-C3F8-E21A-5F9B-19EC01CE715C}"/>
          </ac:picMkLst>
        </pc:picChg>
        <pc:picChg chg="del">
          <ac:chgData name="Grzegorz Łyp" userId="cd62dbc4-e991-41f5-aa91-5d691d5932bb" providerId="ADAL" clId="{1F8D5066-CD47-4CA4-BA2B-154141685A10}" dt="2024-10-13T15:46:25.164" v="875" actId="478"/>
          <ac:picMkLst>
            <pc:docMk/>
            <pc:sldMk cId="1832365061" sldId="279"/>
            <ac:picMk id="6" creationId="{35B2A3F4-DF5A-F5E8-6983-EEA7F407280C}"/>
          </ac:picMkLst>
        </pc:picChg>
        <pc:picChg chg="add mod">
          <ac:chgData name="Grzegorz Łyp" userId="cd62dbc4-e991-41f5-aa91-5d691d5932bb" providerId="ADAL" clId="{1F8D5066-CD47-4CA4-BA2B-154141685A10}" dt="2024-10-13T15:47:22.606" v="883" actId="14100"/>
          <ac:picMkLst>
            <pc:docMk/>
            <pc:sldMk cId="1832365061" sldId="279"/>
            <ac:picMk id="8" creationId="{D53EB7F6-2FBE-8216-7EA3-BD614797DD6C}"/>
          </ac:picMkLst>
        </pc:picChg>
        <pc:picChg chg="del">
          <ac:chgData name="Grzegorz Łyp" userId="cd62dbc4-e991-41f5-aa91-5d691d5932bb" providerId="ADAL" clId="{1F8D5066-CD47-4CA4-BA2B-154141685A10}" dt="2024-10-13T15:46:24.486" v="874" actId="478"/>
          <ac:picMkLst>
            <pc:docMk/>
            <pc:sldMk cId="1832365061" sldId="279"/>
            <ac:picMk id="9" creationId="{2697CA38-EF65-E22D-34E7-C3869DD67AD6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6:09:12.602" v="917" actId="14861"/>
        <pc:sldMkLst>
          <pc:docMk/>
          <pc:sldMk cId="3486403832" sldId="280"/>
        </pc:sldMkLst>
        <pc:spChg chg="mod">
          <ac:chgData name="Grzegorz Łyp" userId="cd62dbc4-e991-41f5-aa91-5d691d5932bb" providerId="ADAL" clId="{1F8D5066-CD47-4CA4-BA2B-154141685A10}" dt="2024-10-13T16:06:59.533" v="890" actId="20577"/>
          <ac:spMkLst>
            <pc:docMk/>
            <pc:sldMk cId="3486403832" sldId="280"/>
            <ac:spMk id="4" creationId="{36E55460-8A90-5580-E513-0693E23AD7FC}"/>
          </ac:spMkLst>
        </pc:spChg>
        <pc:spChg chg="mod">
          <ac:chgData name="Grzegorz Łyp" userId="cd62dbc4-e991-41f5-aa91-5d691d5932bb" providerId="ADAL" clId="{1F8D5066-CD47-4CA4-BA2B-154141685A10}" dt="2024-10-13T16:07:18.420" v="909" actId="20577"/>
          <ac:spMkLst>
            <pc:docMk/>
            <pc:sldMk cId="3486403832" sldId="280"/>
            <ac:spMk id="5" creationId="{C33592B9-9D08-4CC5-79E0-4715D66CE161}"/>
          </ac:spMkLst>
        </pc:spChg>
        <pc:picChg chg="del">
          <ac:chgData name="Grzegorz Łyp" userId="cd62dbc4-e991-41f5-aa91-5d691d5932bb" providerId="ADAL" clId="{1F8D5066-CD47-4CA4-BA2B-154141685A10}" dt="2024-10-13T16:08:19.292" v="910" actId="478"/>
          <ac:picMkLst>
            <pc:docMk/>
            <pc:sldMk cId="3486403832" sldId="280"/>
            <ac:picMk id="3" creationId="{914379E1-C3F8-E21A-5F9B-19EC01CE715C}"/>
          </ac:picMkLst>
        </pc:picChg>
        <pc:picChg chg="add mod">
          <ac:chgData name="Grzegorz Łyp" userId="cd62dbc4-e991-41f5-aa91-5d691d5932bb" providerId="ADAL" clId="{1F8D5066-CD47-4CA4-BA2B-154141685A10}" dt="2024-10-13T16:08:30.239" v="914" actId="14861"/>
          <ac:picMkLst>
            <pc:docMk/>
            <pc:sldMk cId="3486403832" sldId="280"/>
            <ac:picMk id="6" creationId="{215C413E-D9DE-580C-ADC9-A57780969149}"/>
          </ac:picMkLst>
        </pc:picChg>
        <pc:picChg chg="del">
          <ac:chgData name="Grzegorz Łyp" userId="cd62dbc4-e991-41f5-aa91-5d691d5932bb" providerId="ADAL" clId="{1F8D5066-CD47-4CA4-BA2B-154141685A10}" dt="2024-10-13T16:08:21.001" v="911" actId="478"/>
          <ac:picMkLst>
            <pc:docMk/>
            <pc:sldMk cId="3486403832" sldId="280"/>
            <ac:picMk id="8" creationId="{D53EB7F6-2FBE-8216-7EA3-BD614797DD6C}"/>
          </ac:picMkLst>
        </pc:picChg>
        <pc:picChg chg="add mod">
          <ac:chgData name="Grzegorz Łyp" userId="cd62dbc4-e991-41f5-aa91-5d691d5932bb" providerId="ADAL" clId="{1F8D5066-CD47-4CA4-BA2B-154141685A10}" dt="2024-10-13T16:09:12.602" v="917" actId="14861"/>
          <ac:picMkLst>
            <pc:docMk/>
            <pc:sldMk cId="3486403832" sldId="280"/>
            <ac:picMk id="9" creationId="{33BED0F5-190D-CFDB-5F93-F24E0B602A2D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6:23:47.736" v="1012" actId="14100"/>
        <pc:sldMkLst>
          <pc:docMk/>
          <pc:sldMk cId="488465173" sldId="281"/>
        </pc:sldMkLst>
        <pc:spChg chg="add mod">
          <ac:chgData name="Grzegorz Łyp" userId="cd62dbc4-e991-41f5-aa91-5d691d5932bb" providerId="ADAL" clId="{1F8D5066-CD47-4CA4-BA2B-154141685A10}" dt="2024-10-13T16:20:49.578" v="972" actId="1076"/>
          <ac:spMkLst>
            <pc:docMk/>
            <pc:sldMk cId="488465173" sldId="281"/>
            <ac:spMk id="3" creationId="{DB4297EA-2244-2419-C7D6-02F36C5F2FEC}"/>
          </ac:spMkLst>
        </pc:spChg>
        <pc:spChg chg="mod">
          <ac:chgData name="Grzegorz Łyp" userId="cd62dbc4-e991-41f5-aa91-5d691d5932bb" providerId="ADAL" clId="{1F8D5066-CD47-4CA4-BA2B-154141685A10}" dt="2024-10-13T16:21:10.255" v="1000" actId="20577"/>
          <ac:spMkLst>
            <pc:docMk/>
            <pc:sldMk cId="488465173" sldId="281"/>
            <ac:spMk id="5" creationId="{C33592B9-9D08-4CC5-79E0-4715D66CE161}"/>
          </ac:spMkLst>
        </pc:spChg>
        <pc:picChg chg="del">
          <ac:chgData name="Grzegorz Łyp" userId="cd62dbc4-e991-41f5-aa91-5d691d5932bb" providerId="ADAL" clId="{1F8D5066-CD47-4CA4-BA2B-154141685A10}" dt="2024-10-13T16:19:41.450" v="966" actId="478"/>
          <ac:picMkLst>
            <pc:docMk/>
            <pc:sldMk cId="488465173" sldId="281"/>
            <ac:picMk id="6" creationId="{215C413E-D9DE-580C-ADC9-A57780969149}"/>
          </ac:picMkLst>
        </pc:picChg>
        <pc:picChg chg="add mod">
          <ac:chgData name="Grzegorz Łyp" userId="cd62dbc4-e991-41f5-aa91-5d691d5932bb" providerId="ADAL" clId="{1F8D5066-CD47-4CA4-BA2B-154141685A10}" dt="2024-10-13T16:23:47.736" v="1012" actId="14100"/>
          <ac:picMkLst>
            <pc:docMk/>
            <pc:sldMk cId="488465173" sldId="281"/>
            <ac:picMk id="8" creationId="{F9717528-97AF-59B5-7A9C-A55F107E309D}"/>
          </ac:picMkLst>
        </pc:picChg>
        <pc:picChg chg="del">
          <ac:chgData name="Grzegorz Łyp" userId="cd62dbc4-e991-41f5-aa91-5d691d5932bb" providerId="ADAL" clId="{1F8D5066-CD47-4CA4-BA2B-154141685A10}" dt="2024-10-13T16:19:44.193" v="967" actId="478"/>
          <ac:picMkLst>
            <pc:docMk/>
            <pc:sldMk cId="488465173" sldId="281"/>
            <ac:picMk id="9" creationId="{33BED0F5-190D-CFDB-5F93-F24E0B602A2D}"/>
          </ac:picMkLst>
        </pc:picChg>
        <pc:picChg chg="add mod">
          <ac:chgData name="Grzegorz Łyp" userId="cd62dbc4-e991-41f5-aa91-5d691d5932bb" providerId="ADAL" clId="{1F8D5066-CD47-4CA4-BA2B-154141685A10}" dt="2024-10-13T16:23:43.379" v="1011" actId="1076"/>
          <ac:picMkLst>
            <pc:docMk/>
            <pc:sldMk cId="488465173" sldId="281"/>
            <ac:picMk id="11" creationId="{4A1B2945-643F-4057-6A8B-EFC8A7C4F995}"/>
          </ac:picMkLst>
        </pc:picChg>
      </pc:sldChg>
      <pc:sldChg chg="addSp delSp modSp add mod">
        <pc:chgData name="Grzegorz Łyp" userId="cd62dbc4-e991-41f5-aa91-5d691d5932bb" providerId="ADAL" clId="{1F8D5066-CD47-4CA4-BA2B-154141685A10}" dt="2024-10-13T16:16:54.101" v="965" actId="14861"/>
        <pc:sldMkLst>
          <pc:docMk/>
          <pc:sldMk cId="1777001946" sldId="282"/>
        </pc:sldMkLst>
        <pc:spChg chg="mod">
          <ac:chgData name="Grzegorz Łyp" userId="cd62dbc4-e991-41f5-aa91-5d691d5932bb" providerId="ADAL" clId="{1F8D5066-CD47-4CA4-BA2B-154141685A10}" dt="2024-10-13T16:12:31.924" v="950" actId="20577"/>
          <ac:spMkLst>
            <pc:docMk/>
            <pc:sldMk cId="1777001946" sldId="282"/>
            <ac:spMk id="5" creationId="{C33592B9-9D08-4CC5-79E0-4715D66CE161}"/>
          </ac:spMkLst>
        </pc:spChg>
        <pc:spChg chg="add mod">
          <ac:chgData name="Grzegorz Łyp" userId="cd62dbc4-e991-41f5-aa91-5d691d5932bb" providerId="ADAL" clId="{1F8D5066-CD47-4CA4-BA2B-154141685A10}" dt="2024-10-13T16:16:35.892" v="963" actId="1076"/>
          <ac:spMkLst>
            <pc:docMk/>
            <pc:sldMk cId="1777001946" sldId="282"/>
            <ac:spMk id="8" creationId="{4C04AD09-7B41-9C0B-8015-543569B0F697}"/>
          </ac:spMkLst>
        </pc:spChg>
        <pc:picChg chg="del">
          <ac:chgData name="Grzegorz Łyp" userId="cd62dbc4-e991-41f5-aa91-5d691d5932bb" providerId="ADAL" clId="{1F8D5066-CD47-4CA4-BA2B-154141685A10}" dt="2024-10-13T16:13:10.699" v="951" actId="478"/>
          <ac:picMkLst>
            <pc:docMk/>
            <pc:sldMk cId="1777001946" sldId="282"/>
            <ac:picMk id="3" creationId="{9660C7CF-7E8C-F9B0-FC24-DC6471A9403B}"/>
          </ac:picMkLst>
        </pc:picChg>
        <pc:picChg chg="add mod">
          <ac:chgData name="Grzegorz Łyp" userId="cd62dbc4-e991-41f5-aa91-5d691d5932bb" providerId="ADAL" clId="{1F8D5066-CD47-4CA4-BA2B-154141685A10}" dt="2024-10-13T16:16:54.101" v="965" actId="14861"/>
          <ac:picMkLst>
            <pc:docMk/>
            <pc:sldMk cId="1777001946" sldId="282"/>
            <ac:picMk id="6" creationId="{65449C68-F497-1CEF-B453-E1FE9E1528B0}"/>
          </ac:picMkLst>
        </pc:picChg>
      </pc:sldChg>
      <pc:sldChg chg="add del">
        <pc:chgData name="Grzegorz Łyp" userId="cd62dbc4-e991-41f5-aa91-5d691d5932bb" providerId="ADAL" clId="{1F8D5066-CD47-4CA4-BA2B-154141685A10}" dt="2024-10-13T16:12:08.449" v="920"/>
        <pc:sldMkLst>
          <pc:docMk/>
          <pc:sldMk cId="3827946765" sldId="282"/>
        </pc:sldMkLst>
      </pc:sldChg>
      <pc:sldChg chg="add ord">
        <pc:chgData name="Grzegorz Łyp" userId="cd62dbc4-e991-41f5-aa91-5d691d5932bb" providerId="ADAL" clId="{1F8D5066-CD47-4CA4-BA2B-154141685A10}" dt="2024-10-13T16:24:40.230" v="1015"/>
        <pc:sldMkLst>
          <pc:docMk/>
          <pc:sldMk cId="1582217305" sldId="283"/>
        </pc:sldMkLst>
      </pc:sldChg>
      <pc:sldChg chg="addSp delSp modSp add mod">
        <pc:chgData name="Grzegorz Łyp" userId="cd62dbc4-e991-41f5-aa91-5d691d5932bb" providerId="ADAL" clId="{1F8D5066-CD47-4CA4-BA2B-154141685A10}" dt="2024-10-13T16:41:19.537" v="1026" actId="20577"/>
        <pc:sldMkLst>
          <pc:docMk/>
          <pc:sldMk cId="158552098" sldId="284"/>
        </pc:sldMkLst>
        <pc:spChg chg="mod">
          <ac:chgData name="Grzegorz Łyp" userId="cd62dbc4-e991-41f5-aa91-5d691d5932bb" providerId="ADAL" clId="{1F8D5066-CD47-4CA4-BA2B-154141685A10}" dt="2024-10-13T16:41:05.896" v="1022"/>
          <ac:spMkLst>
            <pc:docMk/>
            <pc:sldMk cId="158552098" sldId="284"/>
            <ac:spMk id="4" creationId="{36E55460-8A90-5580-E513-0693E23AD7FC}"/>
          </ac:spMkLst>
        </pc:spChg>
        <pc:spChg chg="mod">
          <ac:chgData name="Grzegorz Łyp" userId="cd62dbc4-e991-41f5-aa91-5d691d5932bb" providerId="ADAL" clId="{1F8D5066-CD47-4CA4-BA2B-154141685A10}" dt="2024-10-13T16:41:19.537" v="1026" actId="20577"/>
          <ac:spMkLst>
            <pc:docMk/>
            <pc:sldMk cId="158552098" sldId="284"/>
            <ac:spMk id="5" creationId="{C33592B9-9D08-4CC5-79E0-4715D66CE161}"/>
          </ac:spMkLst>
        </pc:spChg>
        <pc:picChg chg="add mod">
          <ac:chgData name="Grzegorz Łyp" userId="cd62dbc4-e991-41f5-aa91-5d691d5932bb" providerId="ADAL" clId="{1F8D5066-CD47-4CA4-BA2B-154141685A10}" dt="2024-10-13T16:40:51.818" v="1021"/>
          <ac:picMkLst>
            <pc:docMk/>
            <pc:sldMk cId="158552098" sldId="284"/>
            <ac:picMk id="2" creationId="{31B560CB-E832-007C-CF56-ACE3D1BF9CCB}"/>
          </ac:picMkLst>
        </pc:picChg>
        <pc:picChg chg="del">
          <ac:chgData name="Grzegorz Łyp" userId="cd62dbc4-e991-41f5-aa91-5d691d5932bb" providerId="ADAL" clId="{1F8D5066-CD47-4CA4-BA2B-154141685A10}" dt="2024-10-13T16:40:45.435" v="1020" actId="478"/>
          <ac:picMkLst>
            <pc:docMk/>
            <pc:sldMk cId="158552098" sldId="284"/>
            <ac:picMk id="3" creationId="{7769C1C4-EE98-7ED1-6025-F419F0624E90}"/>
          </ac:picMkLst>
        </pc:picChg>
      </pc:sldChg>
    </pc:docChg>
  </pc:docChgLst>
  <pc:docChgLst>
    <pc:chgData name="Grzegorz Łyp" userId="cd62dbc4-e991-41f5-aa91-5d691d5932bb" providerId="ADAL" clId="{7DE22E1C-CDF8-46CD-9BC1-E0D128DF0062}"/>
    <pc:docChg chg="undo redo custSel addSld delSld modSld modMainMaster">
      <pc:chgData name="Grzegorz Łyp" userId="cd62dbc4-e991-41f5-aa91-5d691d5932bb" providerId="ADAL" clId="{7DE22E1C-CDF8-46CD-9BC1-E0D128DF0062}" dt="2024-10-19T13:18:40.051" v="266" actId="20577"/>
      <pc:docMkLst>
        <pc:docMk/>
      </pc:docMkLst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3183648747" sldId="256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2446621696" sldId="257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2403429134" sldId="264"/>
        </pc:sldMkLst>
      </pc:sldChg>
      <pc:sldChg chg="addSp delSp modSp mod modTransition">
        <pc:chgData name="Grzegorz Łyp" userId="cd62dbc4-e991-41f5-aa91-5d691d5932bb" providerId="ADAL" clId="{7DE22E1C-CDF8-46CD-9BC1-E0D128DF0062}" dt="2024-10-19T13:18:40.051" v="266" actId="20577"/>
        <pc:sldMkLst>
          <pc:docMk/>
          <pc:sldMk cId="3141627208" sldId="265"/>
        </pc:sldMkLst>
        <pc:spChg chg="mod">
          <ac:chgData name="Grzegorz Łyp" userId="cd62dbc4-e991-41f5-aa91-5d691d5932bb" providerId="ADAL" clId="{7DE22E1C-CDF8-46CD-9BC1-E0D128DF0062}" dt="2024-10-19T13:18:40.051" v="266" actId="20577"/>
          <ac:spMkLst>
            <pc:docMk/>
            <pc:sldMk cId="3141627208" sldId="265"/>
            <ac:spMk id="5" creationId="{C33592B9-9D08-4CC5-79E0-4715D66CE161}"/>
          </ac:spMkLst>
        </pc:spChg>
        <pc:picChg chg="add del mod">
          <ac:chgData name="Grzegorz Łyp" userId="cd62dbc4-e991-41f5-aa91-5d691d5932bb" providerId="ADAL" clId="{7DE22E1C-CDF8-46CD-9BC1-E0D128DF0062}" dt="2024-10-18T21:21:59.938" v="155" actId="478"/>
          <ac:picMkLst>
            <pc:docMk/>
            <pc:sldMk cId="3141627208" sldId="265"/>
            <ac:picMk id="3" creationId="{8D788806-4FF2-01A4-141C-7BF6D1C756BF}"/>
          </ac:picMkLst>
        </pc:picChg>
        <pc:picChg chg="mod">
          <ac:chgData name="Grzegorz Łyp" userId="cd62dbc4-e991-41f5-aa91-5d691d5932bb" providerId="ADAL" clId="{7DE22E1C-CDF8-46CD-9BC1-E0D128DF0062}" dt="2024-10-19T13:11:37.355" v="220" actId="14861"/>
          <ac:picMkLst>
            <pc:docMk/>
            <pc:sldMk cId="3141627208" sldId="265"/>
            <ac:picMk id="9" creationId="{2A738562-4F56-E221-213D-43F1ADC442FF}"/>
          </ac:picMkLst>
        </pc:picChg>
        <pc:picChg chg="mod">
          <ac:chgData name="Grzegorz Łyp" userId="cd62dbc4-e991-41f5-aa91-5d691d5932bb" providerId="ADAL" clId="{7DE22E1C-CDF8-46CD-9BC1-E0D128DF0062}" dt="2024-10-19T13:11:41.741" v="221" actId="14861"/>
          <ac:picMkLst>
            <pc:docMk/>
            <pc:sldMk cId="3141627208" sldId="265"/>
            <ac:picMk id="13" creationId="{54A6BC5C-20B9-6DC7-13FF-1EFFA5A25BBB}"/>
          </ac:picMkLst>
        </pc:picChg>
      </pc:sldChg>
      <pc:sldChg chg="addSp delSp modSp mod modTransition">
        <pc:chgData name="Grzegorz Łyp" userId="cd62dbc4-e991-41f5-aa91-5d691d5932bb" providerId="ADAL" clId="{7DE22E1C-CDF8-46CD-9BC1-E0D128DF0062}" dt="2024-10-19T13:11:29.099" v="219" actId="14861"/>
        <pc:sldMkLst>
          <pc:docMk/>
          <pc:sldMk cId="321481175" sldId="266"/>
        </pc:sldMkLst>
        <pc:spChg chg="mod">
          <ac:chgData name="Grzegorz Łyp" userId="cd62dbc4-e991-41f5-aa91-5d691d5932bb" providerId="ADAL" clId="{7DE22E1C-CDF8-46CD-9BC1-E0D128DF0062}" dt="2024-10-18T21:10:56.532" v="136"/>
          <ac:spMkLst>
            <pc:docMk/>
            <pc:sldMk cId="321481175" sldId="266"/>
            <ac:spMk id="5" creationId="{C33592B9-9D08-4CC5-79E0-4715D66CE161}"/>
          </ac:spMkLst>
        </pc:spChg>
        <pc:picChg chg="mod">
          <ac:chgData name="Grzegorz Łyp" userId="cd62dbc4-e991-41f5-aa91-5d691d5932bb" providerId="ADAL" clId="{7DE22E1C-CDF8-46CD-9BC1-E0D128DF0062}" dt="2024-10-19T13:11:25.466" v="218" actId="14861"/>
          <ac:picMkLst>
            <pc:docMk/>
            <pc:sldMk cId="321481175" sldId="266"/>
            <ac:picMk id="3" creationId="{B3B1301D-1C02-6EF4-E9EF-950612F51D95}"/>
          </ac:picMkLst>
        </pc:picChg>
        <pc:picChg chg="add del mod">
          <ac:chgData name="Grzegorz Łyp" userId="cd62dbc4-e991-41f5-aa91-5d691d5932bb" providerId="ADAL" clId="{7DE22E1C-CDF8-46CD-9BC1-E0D128DF0062}" dt="2024-10-18T21:21:50.719" v="153" actId="478"/>
          <ac:picMkLst>
            <pc:docMk/>
            <pc:sldMk cId="321481175" sldId="266"/>
            <ac:picMk id="6" creationId="{4F25EE9C-1AC8-05F2-4986-5AC4B3F99777}"/>
          </ac:picMkLst>
        </pc:picChg>
        <pc:picChg chg="mod">
          <ac:chgData name="Grzegorz Łyp" userId="cd62dbc4-e991-41f5-aa91-5d691d5932bb" providerId="ADAL" clId="{7DE22E1C-CDF8-46CD-9BC1-E0D128DF0062}" dt="2024-10-19T13:11:29.099" v="219" actId="14861"/>
          <ac:picMkLst>
            <pc:docMk/>
            <pc:sldMk cId="321481175" sldId="266"/>
            <ac:picMk id="7" creationId="{4527A319-E5F6-FB88-7885-996A8D65C12B}"/>
          </ac:picMkLst>
        </pc:picChg>
      </pc:sldChg>
      <pc:sldChg chg="addSp delSp modSp mod modTransition">
        <pc:chgData name="Grzegorz Łyp" userId="cd62dbc4-e991-41f5-aa91-5d691d5932bb" providerId="ADAL" clId="{7DE22E1C-CDF8-46CD-9BC1-E0D128DF0062}" dt="2024-10-19T13:10:21.097" v="205" actId="14861"/>
        <pc:sldMkLst>
          <pc:docMk/>
          <pc:sldMk cId="2354098803" sldId="267"/>
        </pc:sldMkLst>
        <pc:picChg chg="add del mod">
          <ac:chgData name="Grzegorz Łyp" userId="cd62dbc4-e991-41f5-aa91-5d691d5932bb" providerId="ADAL" clId="{7DE22E1C-CDF8-46CD-9BC1-E0D128DF0062}" dt="2024-10-18T21:21:55.112" v="154" actId="478"/>
          <ac:picMkLst>
            <pc:docMk/>
            <pc:sldMk cId="2354098803" sldId="267"/>
            <ac:picMk id="3" creationId="{59DC44C9-D3F5-908B-F034-94F56F69F42D}"/>
          </ac:picMkLst>
        </pc:picChg>
        <pc:picChg chg="mod">
          <ac:chgData name="Grzegorz Łyp" userId="cd62dbc4-e991-41f5-aa91-5d691d5932bb" providerId="ADAL" clId="{7DE22E1C-CDF8-46CD-9BC1-E0D128DF0062}" dt="2024-10-19T13:10:17.661" v="204" actId="14861"/>
          <ac:picMkLst>
            <pc:docMk/>
            <pc:sldMk cId="2354098803" sldId="267"/>
            <ac:picMk id="6" creationId="{CA166BBD-D5A5-B62E-9A05-CC2602DF87C5}"/>
          </ac:picMkLst>
        </pc:picChg>
        <pc:picChg chg="mod">
          <ac:chgData name="Grzegorz Łyp" userId="cd62dbc4-e991-41f5-aa91-5d691d5932bb" providerId="ADAL" clId="{7DE22E1C-CDF8-46CD-9BC1-E0D128DF0062}" dt="2024-10-19T13:10:21.097" v="205" actId="14861"/>
          <ac:picMkLst>
            <pc:docMk/>
            <pc:sldMk cId="2354098803" sldId="267"/>
            <ac:picMk id="9" creationId="{A2133148-6CCD-0603-7973-41FE25F0827A}"/>
          </ac:picMkLst>
        </pc:picChg>
      </pc:sldChg>
      <pc:sldChg chg="modSp mod modTransition">
        <pc:chgData name="Grzegorz Łyp" userId="cd62dbc4-e991-41f5-aa91-5d691d5932bb" providerId="ADAL" clId="{7DE22E1C-CDF8-46CD-9BC1-E0D128DF0062}" dt="2024-10-19T13:10:10.716" v="203" actId="14861"/>
        <pc:sldMkLst>
          <pc:docMk/>
          <pc:sldMk cId="3969668375" sldId="268"/>
        </pc:sldMkLst>
        <pc:picChg chg="mod">
          <ac:chgData name="Grzegorz Łyp" userId="cd62dbc4-e991-41f5-aa91-5d691d5932bb" providerId="ADAL" clId="{7DE22E1C-CDF8-46CD-9BC1-E0D128DF0062}" dt="2024-10-19T13:10:10.716" v="203" actId="14861"/>
          <ac:picMkLst>
            <pc:docMk/>
            <pc:sldMk cId="3969668375" sldId="268"/>
            <ac:picMk id="3" creationId="{3A250F64-794E-29F3-6155-8A2DF1CCC649}"/>
          </ac:picMkLst>
        </pc:picChg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1523048211" sldId="269"/>
        </pc:sldMkLst>
      </pc:sldChg>
      <pc:sldChg chg="modSp mod modTransition">
        <pc:chgData name="Grzegorz Łyp" userId="cd62dbc4-e991-41f5-aa91-5d691d5932bb" providerId="ADAL" clId="{7DE22E1C-CDF8-46CD-9BC1-E0D128DF0062}" dt="2024-10-19T13:10:04.410" v="202" actId="14861"/>
        <pc:sldMkLst>
          <pc:docMk/>
          <pc:sldMk cId="2172438640" sldId="270"/>
        </pc:sldMkLst>
        <pc:picChg chg="mod">
          <ac:chgData name="Grzegorz Łyp" userId="cd62dbc4-e991-41f5-aa91-5d691d5932bb" providerId="ADAL" clId="{7DE22E1C-CDF8-46CD-9BC1-E0D128DF0062}" dt="2024-10-19T13:10:04.410" v="202" actId="14861"/>
          <ac:picMkLst>
            <pc:docMk/>
            <pc:sldMk cId="2172438640" sldId="270"/>
            <ac:picMk id="6" creationId="{CA1A2010-4A0C-FAF8-674D-38B55A0AF3D5}"/>
          </ac:picMkLst>
        </pc:picChg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4022279804" sldId="271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1841845591" sldId="272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4229515672" sldId="273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1178052606" sldId="274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2629174286" sldId="275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744624440" sldId="276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1011055822" sldId="277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4219200501" sldId="278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1832365061" sldId="279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3486403832" sldId="280"/>
        </pc:sldMkLst>
      </pc:sldChg>
      <pc:sldChg chg="modSp mod modTransition">
        <pc:chgData name="Grzegorz Łyp" userId="cd62dbc4-e991-41f5-aa91-5d691d5932bb" providerId="ADAL" clId="{7DE22E1C-CDF8-46CD-9BC1-E0D128DF0062}" dt="2024-10-19T13:07:48.046" v="159" actId="14861"/>
        <pc:sldMkLst>
          <pc:docMk/>
          <pc:sldMk cId="488465173" sldId="281"/>
        </pc:sldMkLst>
        <pc:picChg chg="mod">
          <ac:chgData name="Grzegorz Łyp" userId="cd62dbc4-e991-41f5-aa91-5d691d5932bb" providerId="ADAL" clId="{7DE22E1C-CDF8-46CD-9BC1-E0D128DF0062}" dt="2024-10-19T13:07:43.750" v="158" actId="14861"/>
          <ac:picMkLst>
            <pc:docMk/>
            <pc:sldMk cId="488465173" sldId="281"/>
            <ac:picMk id="8" creationId="{F9717528-97AF-59B5-7A9C-A55F107E309D}"/>
          </ac:picMkLst>
        </pc:picChg>
        <pc:picChg chg="mod">
          <ac:chgData name="Grzegorz Łyp" userId="cd62dbc4-e991-41f5-aa91-5d691d5932bb" providerId="ADAL" clId="{7DE22E1C-CDF8-46CD-9BC1-E0D128DF0062}" dt="2024-10-19T13:07:48.046" v="159" actId="14861"/>
          <ac:picMkLst>
            <pc:docMk/>
            <pc:sldMk cId="488465173" sldId="281"/>
            <ac:picMk id="11" creationId="{4A1B2945-643F-4057-6A8B-EFC8A7C4F995}"/>
          </ac:picMkLst>
        </pc:picChg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1777001946" sldId="282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1582217305" sldId="283"/>
        </pc:sldMkLst>
      </pc:sldChg>
      <pc:sldChg chg="modTransition">
        <pc:chgData name="Grzegorz Łyp" userId="cd62dbc4-e991-41f5-aa91-5d691d5932bb" providerId="ADAL" clId="{7DE22E1C-CDF8-46CD-9BC1-E0D128DF0062}" dt="2024-10-18T21:22:27.682" v="157"/>
        <pc:sldMkLst>
          <pc:docMk/>
          <pc:sldMk cId="158552098" sldId="284"/>
        </pc:sldMkLst>
      </pc:sldChg>
      <pc:sldChg chg="delSp modSp add del mod">
        <pc:chgData name="Grzegorz Łyp" userId="cd62dbc4-e991-41f5-aa91-5d691d5932bb" providerId="ADAL" clId="{7DE22E1C-CDF8-46CD-9BC1-E0D128DF0062}" dt="2024-10-18T21:11:14.284" v="137" actId="2696"/>
        <pc:sldMkLst>
          <pc:docMk/>
          <pc:sldMk cId="1200967401" sldId="285"/>
        </pc:sldMkLst>
        <pc:spChg chg="mod">
          <ac:chgData name="Grzegorz Łyp" userId="cd62dbc4-e991-41f5-aa91-5d691d5932bb" providerId="ADAL" clId="{7DE22E1C-CDF8-46CD-9BC1-E0D128DF0062}" dt="2024-10-18T21:02:39.519" v="129" actId="20577"/>
          <ac:spMkLst>
            <pc:docMk/>
            <pc:sldMk cId="1200967401" sldId="285"/>
            <ac:spMk id="5" creationId="{C33592B9-9D08-4CC5-79E0-4715D66CE161}"/>
          </ac:spMkLst>
        </pc:spChg>
        <pc:picChg chg="del">
          <ac:chgData name="Grzegorz Łyp" userId="cd62dbc4-e991-41f5-aa91-5d691d5932bb" providerId="ADAL" clId="{7DE22E1C-CDF8-46CD-9BC1-E0D128DF0062}" dt="2024-10-18T20:54:45.370" v="1" actId="478"/>
          <ac:picMkLst>
            <pc:docMk/>
            <pc:sldMk cId="1200967401" sldId="285"/>
            <ac:picMk id="9" creationId="{2A738562-4F56-E221-213D-43F1ADC442FF}"/>
          </ac:picMkLst>
        </pc:picChg>
        <pc:picChg chg="del">
          <ac:chgData name="Grzegorz Łyp" userId="cd62dbc4-e991-41f5-aa91-5d691d5932bb" providerId="ADAL" clId="{7DE22E1C-CDF8-46CD-9BC1-E0D128DF0062}" dt="2024-10-18T20:54:47.819" v="2" actId="478"/>
          <ac:picMkLst>
            <pc:docMk/>
            <pc:sldMk cId="1200967401" sldId="285"/>
            <ac:picMk id="13" creationId="{54A6BC5C-20B9-6DC7-13FF-1EFFA5A25BBB}"/>
          </ac:picMkLst>
        </pc:picChg>
      </pc:sldChg>
      <pc:sldChg chg="addSp delSp modSp add mod">
        <pc:chgData name="Grzegorz Łyp" userId="cd62dbc4-e991-41f5-aa91-5d691d5932bb" providerId="ADAL" clId="{7DE22E1C-CDF8-46CD-9BC1-E0D128DF0062}" dt="2024-10-19T13:11:10.803" v="217" actId="14861"/>
        <pc:sldMkLst>
          <pc:docMk/>
          <pc:sldMk cId="1335068544" sldId="285"/>
        </pc:sldMkLst>
        <pc:spChg chg="mod">
          <ac:chgData name="Grzegorz Łyp" userId="cd62dbc4-e991-41f5-aa91-5d691d5932bb" providerId="ADAL" clId="{7DE22E1C-CDF8-46CD-9BC1-E0D128DF0062}" dt="2024-10-19T13:10:57.428" v="214" actId="20577"/>
          <ac:spMkLst>
            <pc:docMk/>
            <pc:sldMk cId="1335068544" sldId="285"/>
            <ac:spMk id="5" creationId="{C33592B9-9D08-4CC5-79E0-4715D66CE161}"/>
          </ac:spMkLst>
        </pc:spChg>
        <pc:picChg chg="add mod">
          <ac:chgData name="Grzegorz Łyp" userId="cd62dbc4-e991-41f5-aa91-5d691d5932bb" providerId="ADAL" clId="{7DE22E1C-CDF8-46CD-9BC1-E0D128DF0062}" dt="2024-10-19T13:11:04.838" v="216" actId="14100"/>
          <ac:picMkLst>
            <pc:docMk/>
            <pc:sldMk cId="1335068544" sldId="285"/>
            <ac:picMk id="3" creationId="{FAB83C7B-8AF6-26A7-2A00-649805DFEA3D}"/>
          </ac:picMkLst>
        </pc:picChg>
        <pc:picChg chg="del">
          <ac:chgData name="Grzegorz Łyp" userId="cd62dbc4-e991-41f5-aa91-5d691d5932bb" providerId="ADAL" clId="{7DE22E1C-CDF8-46CD-9BC1-E0D128DF0062}" dt="2024-10-19T13:09:18.425" v="199" actId="478"/>
          <ac:picMkLst>
            <pc:docMk/>
            <pc:sldMk cId="1335068544" sldId="285"/>
            <ac:picMk id="6" creationId="{CA1A2010-4A0C-FAF8-674D-38B55A0AF3D5}"/>
          </ac:picMkLst>
        </pc:picChg>
        <pc:picChg chg="add mod">
          <ac:chgData name="Grzegorz Łyp" userId="cd62dbc4-e991-41f5-aa91-5d691d5932bb" providerId="ADAL" clId="{7DE22E1C-CDF8-46CD-9BC1-E0D128DF0062}" dt="2024-10-19T13:11:10.803" v="217" actId="14861"/>
          <ac:picMkLst>
            <pc:docMk/>
            <pc:sldMk cId="1335068544" sldId="285"/>
            <ac:picMk id="8" creationId="{504D5D0F-E337-34B4-3754-1026E302D853}"/>
          </ac:picMkLst>
        </pc:picChg>
      </pc:sldChg>
      <pc:sldChg chg="add del">
        <pc:chgData name="Grzegorz Łyp" userId="cd62dbc4-e991-41f5-aa91-5d691d5932bb" providerId="ADAL" clId="{7DE22E1C-CDF8-46CD-9BC1-E0D128DF0062}" dt="2024-10-18T20:54:59.248" v="5"/>
        <pc:sldMkLst>
          <pc:docMk/>
          <pc:sldMk cId="2902506680" sldId="286"/>
        </pc:sldMkLst>
      </pc:sldChg>
      <pc:sldChg chg="addSp delSp modSp add mod">
        <pc:chgData name="Grzegorz Łyp" userId="cd62dbc4-e991-41f5-aa91-5d691d5932bb" providerId="ADAL" clId="{7DE22E1C-CDF8-46CD-9BC1-E0D128DF0062}" dt="2024-10-19T13:14:46.929" v="247" actId="22"/>
        <pc:sldMkLst>
          <pc:docMk/>
          <pc:sldMk cId="3994050679" sldId="286"/>
        </pc:sldMkLst>
        <pc:spChg chg="del">
          <ac:chgData name="Grzegorz Łyp" userId="cd62dbc4-e991-41f5-aa91-5d691d5932bb" providerId="ADAL" clId="{7DE22E1C-CDF8-46CD-9BC1-E0D128DF0062}" dt="2024-10-19T13:14:13.962" v="225" actId="478"/>
          <ac:spMkLst>
            <pc:docMk/>
            <pc:sldMk cId="3994050679" sldId="286"/>
            <ac:spMk id="3" creationId="{DB4297EA-2244-2419-C7D6-02F36C5F2FEC}"/>
          </ac:spMkLst>
        </pc:spChg>
        <pc:spChg chg="mod">
          <ac:chgData name="Grzegorz Łyp" userId="cd62dbc4-e991-41f5-aa91-5d691d5932bb" providerId="ADAL" clId="{7DE22E1C-CDF8-46CD-9BC1-E0D128DF0062}" dt="2024-10-19T13:14:26.915" v="246" actId="20577"/>
          <ac:spMkLst>
            <pc:docMk/>
            <pc:sldMk cId="3994050679" sldId="286"/>
            <ac:spMk id="5" creationId="{C33592B9-9D08-4CC5-79E0-4715D66CE161}"/>
          </ac:spMkLst>
        </pc:spChg>
        <pc:picChg chg="add">
          <ac:chgData name="Grzegorz Łyp" userId="cd62dbc4-e991-41f5-aa91-5d691d5932bb" providerId="ADAL" clId="{7DE22E1C-CDF8-46CD-9BC1-E0D128DF0062}" dt="2024-10-19T13:14:46.929" v="247" actId="22"/>
          <ac:picMkLst>
            <pc:docMk/>
            <pc:sldMk cId="3994050679" sldId="286"/>
            <ac:picMk id="6" creationId="{2D5AF032-1DED-7E61-5A33-513A9A3E3F3D}"/>
          </ac:picMkLst>
        </pc:picChg>
        <pc:picChg chg="del">
          <ac:chgData name="Grzegorz Łyp" userId="cd62dbc4-e991-41f5-aa91-5d691d5932bb" providerId="ADAL" clId="{7DE22E1C-CDF8-46CD-9BC1-E0D128DF0062}" dt="2024-10-19T13:14:08.168" v="224" actId="478"/>
          <ac:picMkLst>
            <pc:docMk/>
            <pc:sldMk cId="3994050679" sldId="286"/>
            <ac:picMk id="8" creationId="{F9717528-97AF-59B5-7A9C-A55F107E309D}"/>
          </ac:picMkLst>
        </pc:picChg>
        <pc:picChg chg="del">
          <ac:chgData name="Grzegorz Łyp" userId="cd62dbc4-e991-41f5-aa91-5d691d5932bb" providerId="ADAL" clId="{7DE22E1C-CDF8-46CD-9BC1-E0D128DF0062}" dt="2024-10-19T13:14:06.078" v="223" actId="478"/>
          <ac:picMkLst>
            <pc:docMk/>
            <pc:sldMk cId="3994050679" sldId="286"/>
            <ac:picMk id="11" creationId="{4A1B2945-643F-4057-6A8B-EFC8A7C4F995}"/>
          </ac:picMkLst>
        </pc:picChg>
      </pc:sldChg>
      <pc:sldMasterChg chg="modTransition modSldLayout">
        <pc:chgData name="Grzegorz Łyp" userId="cd62dbc4-e991-41f5-aa91-5d691d5932bb" providerId="ADAL" clId="{7DE22E1C-CDF8-46CD-9BC1-E0D128DF0062}" dt="2024-10-18T21:22:27.682" v="157"/>
        <pc:sldMasterMkLst>
          <pc:docMk/>
          <pc:sldMasterMk cId="2525828007" sldId="2147483648"/>
        </pc:sldMasterMkLst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1554683855" sldId="2147483649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3416040885" sldId="2147483650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553652894" sldId="2147483651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2207388274" sldId="2147483652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1978653558" sldId="2147483653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2288147226" sldId="2147483654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3875650655" sldId="2147483655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381364299" sldId="2147483656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956409312" sldId="2147483657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954117904" sldId="2147483658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386764571" sldId="2147483659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1208969755" sldId="2147483660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2904095817" sldId="2147483661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3812284376" sldId="2147483662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2645944179" sldId="2147483663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1218832315" sldId="2147483664"/>
          </pc:sldLayoutMkLst>
        </pc:sldLayoutChg>
        <pc:sldLayoutChg chg="modTransition">
          <pc:chgData name="Grzegorz Łyp" userId="cd62dbc4-e991-41f5-aa91-5d691d5932bb" providerId="ADAL" clId="{7DE22E1C-CDF8-46CD-9BC1-E0D128DF0062}" dt="2024-10-18T21:22:27.682" v="157"/>
          <pc:sldLayoutMkLst>
            <pc:docMk/>
            <pc:sldMasterMk cId="2525828007" sldId="2147483648"/>
            <pc:sldLayoutMk cId="2757655432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68A43-0A27-45F6-9E4D-DD52168FCBB6}" type="datetimeFigureOut">
              <a:rPr lang="pl-PL" smtClean="0"/>
              <a:t>19.10.2024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33666-E8DF-4185-BC86-BE7C0B935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455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7F1EF-43F5-4C7C-ACD2-38E544155EB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941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E8-D4CE-2F58-1510-F9C5155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55C5C-17E7-BAFE-2DE1-B2D64551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2DA2-9F3D-CBEC-4755-6E1918EF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CE76-640E-5157-7B51-6A9305B8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D15F-ED34-89FB-D132-ACE11214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63A-C6E3-2A45-6E79-3EAD718C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9438-72B6-1420-F28B-4C31D93B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39C1C-2569-9C57-865C-DE7D32711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CCC-4C22-5A33-5E30-D47024D6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FC9A7-FF49-4545-B2D5-672A0F4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CF51-49D9-00BB-B689-26C03AB6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9D5F-480F-8497-ED83-BA0FB63D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5057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75AD-A3DA-6F7F-DEE3-4A0D55FF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0444-C4B7-BF77-E77E-32363E5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2C262-6AE0-AAE5-11C9-FDF32E4CE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7F91-2EC2-E4F2-334F-4C0C1AAE2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DF604-7A2C-09FA-748F-0AA262B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CDB47-8ECC-918D-17AB-7EABD292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7ED50-068B-EB42-17A0-EF43328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912-2EB3-7935-32F8-6C235A03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228-55C4-BA66-9130-8E67E9D3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26836"/>
            <a:ext cx="6172200" cy="47342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ACB25-3607-0C37-09BE-F9B3381E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9070-EE56-FD1E-9EE1-4782C90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91F71-1703-5E8F-1C8A-AAA2026B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C3BA-9DAF-76B5-0592-BF039C40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C3EE-DD3D-CC0A-9622-34AF292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F5ECF-C541-6FC8-65E5-0C48F86A9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17600"/>
            <a:ext cx="6172200" cy="4743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8BC86-F3CB-0712-0F2B-63F3D994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08B2-EEFD-36BF-E8C7-B270B96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7105F-11BE-92C7-4A21-3AA3CF93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3FA3-679C-7B34-E566-8D1680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8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FD6-33E0-2040-45C9-164DEC5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DA95-0DDB-08BC-079E-0F75B082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60B5-F692-EDD5-6D04-D9A5EE7C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7E0E-5288-F7B7-8530-D3F6A9D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A9C9-DC12-1035-8CEB-5582807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20FCF-99F2-7A24-42F1-EBD4F33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20CC-F572-DE62-0AAB-CCC45741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2F9E-3C55-8F8A-D67A-7C9AA57B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18A68-7E6F-4792-81EA-3F8FCF2AD9D6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732D-4FFE-1FB3-4CFA-9B128DD8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36AF-2FAC-96CE-CCF7-B6189B2D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Ilustracja">
            <a:extLst>
              <a:ext uri="{FF2B5EF4-FFF2-40B4-BE49-F238E27FC236}">
                <a16:creationId xmlns:a16="http://schemas.microsoft.com/office/drawing/2014/main" id="{2C3FF6A9-3943-D7B5-84B0-2D400EAD07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5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a 3">
            <a:extLst>
              <a:ext uri="{FF2B5EF4-FFF2-40B4-BE49-F238E27FC236}">
                <a16:creationId xmlns:a16="http://schemas.microsoft.com/office/drawing/2014/main" id="{AD401122-E19C-EB55-A136-12FBF8699935}"/>
              </a:ext>
            </a:extLst>
          </p:cNvPr>
          <p:cNvGrpSpPr/>
          <p:nvPr/>
        </p:nvGrpSpPr>
        <p:grpSpPr>
          <a:xfrm>
            <a:off x="4619765" y="1259683"/>
            <a:ext cx="3418764" cy="1411070"/>
            <a:chOff x="4619765" y="1259683"/>
            <a:chExt cx="3418764" cy="14110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1D754D1-C9E8-49F8-DA00-4BC8FD06B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601" y="2003718"/>
              <a:ext cx="2915671" cy="66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038CE5FB-8A7F-656E-4E64-43E1B5B8990A}"/>
                </a:ext>
              </a:extLst>
            </p:cNvPr>
            <p:cNvSpPr txBox="1">
              <a:spLocks/>
            </p:cNvSpPr>
            <p:nvPr/>
          </p:nvSpPr>
          <p:spPr>
            <a:xfrm>
              <a:off x="4619765" y="1259683"/>
              <a:ext cx="3418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2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SILVER SPOSOR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4CC266-1335-8132-CA42-E9AC3F79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73" y="3677715"/>
            <a:ext cx="82712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A78400E-A03D-1E4C-42F6-7B0773970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04" y="3770047"/>
            <a:ext cx="1137669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1AA1F002-0B78-406A-FA6C-4D7E26FCA86A}"/>
              </a:ext>
            </a:extLst>
          </p:cNvPr>
          <p:cNvSpPr txBox="1"/>
          <p:nvPr/>
        </p:nvSpPr>
        <p:spPr>
          <a:xfrm>
            <a:off x="5088339" y="3044582"/>
            <a:ext cx="2481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BRONZE SPOSORS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B984855F-5718-A830-7047-636F0DCA6DB5}"/>
              </a:ext>
            </a:extLst>
          </p:cNvPr>
          <p:cNvGrpSpPr/>
          <p:nvPr/>
        </p:nvGrpSpPr>
        <p:grpSpPr>
          <a:xfrm>
            <a:off x="1261809" y="4576667"/>
            <a:ext cx="10296376" cy="2003403"/>
            <a:chOff x="1261809" y="4576667"/>
            <a:chExt cx="10296376" cy="2003403"/>
          </a:xfrm>
        </p:grpSpPr>
        <p:pic>
          <p:nvPicPr>
            <p:cNvPr id="2058" name="Picture 10" descr="PyData">
              <a:extLst>
                <a:ext uri="{FF2B5EF4-FFF2-40B4-BE49-F238E27FC236}">
                  <a16:creationId xmlns:a16="http://schemas.microsoft.com/office/drawing/2014/main" id="{8212AB77-B8A3-8669-EF51-C1125B402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580" y="4576667"/>
              <a:ext cx="3561605" cy="2003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5AF5627-EC5A-77C2-5EBF-BC4641BF5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233" y="5010670"/>
              <a:ext cx="2533533" cy="113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C4FD4358-3D6A-02F9-CFEF-E07060D4B2C8}"/>
                </a:ext>
              </a:extLst>
            </p:cNvPr>
            <p:cNvSpPr txBox="1"/>
            <p:nvPr/>
          </p:nvSpPr>
          <p:spPr>
            <a:xfrm>
              <a:off x="5449271" y="4689105"/>
              <a:ext cx="1550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PARTNERS</a:t>
              </a:r>
            </a:p>
          </p:txBody>
        </p:sp>
        <p:pic>
          <p:nvPicPr>
            <p:cNvPr id="27" name="Grafika 26">
              <a:extLst>
                <a:ext uri="{FF2B5EF4-FFF2-40B4-BE49-F238E27FC236}">
                  <a16:creationId xmlns:a16="http://schemas.microsoft.com/office/drawing/2014/main" id="{F78D03C4-0D77-51AB-00B7-63382F99E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61809" y="5280674"/>
              <a:ext cx="2305615" cy="59539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Grafika, projekt graficzny&#10;&#10;Opis wygenerowany automatycznie">
            <a:extLst>
              <a:ext uri="{FF2B5EF4-FFF2-40B4-BE49-F238E27FC236}">
                <a16:creationId xmlns:a16="http://schemas.microsoft.com/office/drawing/2014/main" id="{DA3DBC88-5903-B5D5-5D46-2FF28BE09B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6" y="-157009"/>
            <a:ext cx="3004498" cy="20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CPU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Compilations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Re-</a:t>
            </a:r>
            <a:r>
              <a:rPr lang="pl-PL" dirty="0" err="1"/>
              <a:t>Compilations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AB83C7B-8AF6-26A7-2A00-649805DF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55" y="3034145"/>
            <a:ext cx="8359441" cy="3383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504D5D0F-E337-34B4-3754-1026E302D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64" y="1277731"/>
            <a:ext cx="7771552" cy="3170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06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Memory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Total OS and SQL </a:t>
            </a:r>
            <a:r>
              <a:rPr lang="pl-PL" dirty="0" err="1"/>
              <a:t>Instance</a:t>
            </a:r>
            <a:r>
              <a:rPr lang="pl-PL" dirty="0"/>
              <a:t> </a:t>
            </a:r>
            <a:r>
              <a:rPr lang="pl-PL" dirty="0" err="1"/>
              <a:t>memory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693B398-0CC7-B148-08E4-C732CFD1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98" y="1909886"/>
            <a:ext cx="1887592" cy="18143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D0C38EE9-A4C2-8B35-B9D7-1DC15599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92" y="1909886"/>
            <a:ext cx="8909149" cy="40421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04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Memory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Page</a:t>
            </a:r>
            <a:r>
              <a:rPr lang="pl-PL" dirty="0"/>
              <a:t> Life </a:t>
            </a:r>
            <a:r>
              <a:rPr lang="pl-PL" dirty="0" err="1"/>
              <a:t>Expectancy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841A086-F747-3520-AB48-DCD477CC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1" y="1934936"/>
            <a:ext cx="10159999" cy="4599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27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Memory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Plan Cache </a:t>
            </a:r>
            <a:r>
              <a:rPr lang="pl-PL" dirty="0" err="1"/>
              <a:t>Size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Buffer</a:t>
            </a:r>
            <a:r>
              <a:rPr lang="pl-PL" dirty="0"/>
              <a:t> Cache </a:t>
            </a:r>
            <a:r>
              <a:rPr lang="pl-PL" dirty="0" err="1"/>
              <a:t>Size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CF7C2B-B1CA-E896-297E-BF62A9F5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13" y="3553691"/>
            <a:ext cx="8300464" cy="2961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EF900CE-9019-EF9B-A0AC-0CF04E73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45" y="1224500"/>
            <a:ext cx="7782431" cy="2791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8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Memory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Plan Cache Hit Ratio</a:t>
            </a:r>
          </a:p>
          <a:p>
            <a:pPr marL="0" indent="0">
              <a:buNone/>
            </a:pPr>
            <a:r>
              <a:rPr lang="pl-PL" dirty="0" err="1"/>
              <a:t>Buffer</a:t>
            </a:r>
            <a:r>
              <a:rPr lang="pl-PL" dirty="0"/>
              <a:t> Cache Hit Ratio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BB073AC-3274-96A4-FD03-8EED91D8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9" y="3751118"/>
            <a:ext cx="8159772" cy="29167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18F38C6-F13F-5BAE-1296-540B978A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88" y="1260111"/>
            <a:ext cx="7743306" cy="28165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515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Memory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Memory </a:t>
            </a:r>
            <a:r>
              <a:rPr lang="pl-PL" dirty="0" err="1"/>
              <a:t>Clerks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530A43-8A11-01CB-9984-94BB558C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882678"/>
            <a:ext cx="10325100" cy="4877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05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Memory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Memory </a:t>
            </a:r>
            <a:r>
              <a:rPr lang="pl-PL" dirty="0" err="1"/>
              <a:t>Paging</a:t>
            </a:r>
            <a:r>
              <a:rPr lang="pl-PL" dirty="0"/>
              <a:t> </a:t>
            </a:r>
            <a:r>
              <a:rPr lang="pl-PL" dirty="0" err="1"/>
              <a:t>Rate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660C7CF-7E8C-F9B0-FC24-DC6471A9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956148"/>
            <a:ext cx="10106025" cy="4536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17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Memory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Memory </a:t>
            </a:r>
            <a:r>
              <a:rPr lang="pl-PL" dirty="0" err="1"/>
              <a:t>Waiting</a:t>
            </a:r>
            <a:r>
              <a:rPr lang="pl-PL" dirty="0"/>
              <a:t> </a:t>
            </a:r>
            <a:r>
              <a:rPr lang="pl-PL" dirty="0" err="1"/>
              <a:t>Statements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449C68-F497-1CEF-B453-E1FE9E15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4" y="1900256"/>
            <a:ext cx="9148970" cy="41338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C04AD09-7B41-9C0B-8015-543569B0F697}"/>
              </a:ext>
            </a:extLst>
          </p:cNvPr>
          <p:cNvSpPr txBox="1"/>
          <p:nvPr/>
        </p:nvSpPr>
        <p:spPr>
          <a:xfrm>
            <a:off x="838200" y="6034125"/>
            <a:ext cx="8576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sys.dm_exec_query_memory_grants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NOLOCK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grant_time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7700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Disk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IOPS (Data </a:t>
            </a:r>
            <a:r>
              <a:rPr lang="pl-PL" dirty="0" err="1"/>
              <a:t>Transfers</a:t>
            </a:r>
            <a:r>
              <a:rPr lang="pl-PL" dirty="0"/>
              <a:t>/sec)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FC1736-CC52-44D4-119D-C4981082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7" y="1827175"/>
            <a:ext cx="10176933" cy="48180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62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Disk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Response</a:t>
            </a:r>
            <a:r>
              <a:rPr lang="pl-PL" dirty="0"/>
              <a:t> Time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BEB2FA2-691A-C0D7-F0C8-0464D71E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8" y="3754903"/>
            <a:ext cx="7115795" cy="29255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471E7AF-8ED8-37C1-5215-1D9FB4FB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133" y="1315256"/>
            <a:ext cx="7054410" cy="28672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05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noProof="0" dirty="0"/>
              <a:t>KEY PERFORMANCE METRICS OF SQL SERVER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noProof="0" dirty="0"/>
              <a:t>GRZEGORZ ŁYP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Disk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Avg</a:t>
            </a:r>
            <a:r>
              <a:rPr lang="pl-PL" dirty="0"/>
              <a:t> Queue </a:t>
            </a:r>
            <a:r>
              <a:rPr lang="pl-PL" dirty="0" err="1"/>
              <a:t>Length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5B2A3F4-DF5A-F5E8-6983-EEA7F407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2" y="3896483"/>
            <a:ext cx="6962381" cy="2863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697CA38-EF65-E22D-34E7-C3869DD6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96" y="1292170"/>
            <a:ext cx="7207546" cy="30174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20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Disk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Disk Read/Write </a:t>
            </a:r>
            <a:r>
              <a:rPr lang="pl-PL" dirty="0" err="1"/>
              <a:t>Bytes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14379E1-C3F8-E21A-5F9B-19EC01CE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2" y="3581394"/>
            <a:ext cx="7055614" cy="29114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53EB7F6-2FBE-8216-7EA3-BD614797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18" y="1119628"/>
            <a:ext cx="7229230" cy="29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6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Active</a:t>
            </a:r>
          </a:p>
          <a:p>
            <a:pPr marL="0" indent="0">
              <a:buNone/>
            </a:pPr>
            <a:r>
              <a:rPr lang="pl-PL" dirty="0" err="1"/>
              <a:t>Transactions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15C413E-D9DE-580C-ADC9-A5778096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2" y="3562704"/>
            <a:ext cx="7964011" cy="3162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3BED0F5-190D-CFDB-5F93-F24E0B60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24" y="1135990"/>
            <a:ext cx="7983064" cy="3153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40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Open Sleeping </a:t>
            </a:r>
            <a:r>
              <a:rPr lang="pl-PL" dirty="0" err="1"/>
              <a:t>Transactions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B4297EA-2244-2419-C7D6-02F36C5F2FEC}"/>
              </a:ext>
            </a:extLst>
          </p:cNvPr>
          <p:cNvSpPr txBox="1"/>
          <p:nvPr/>
        </p:nvSpPr>
        <p:spPr>
          <a:xfrm>
            <a:off x="838200" y="5738373"/>
            <a:ext cx="7167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FF00"/>
                </a:solidFill>
                <a:latin typeface="Consolas" panose="020B0609020204030204" pitchFamily="49" charset="0"/>
              </a:rPr>
              <a:t>dm_exec_sessions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NOLOCK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open_transaction_count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0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'sleeping'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9717528-97AF-59B5-7A9C-A55F107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6023"/>
            <a:ext cx="7167130" cy="2672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A1B2945-643F-4057-6A8B-EFC8A7C4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392" y="1387035"/>
            <a:ext cx="6764136" cy="24264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46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AlwaysOn</a:t>
            </a:r>
            <a:r>
              <a:rPr lang="pl-PL" dirty="0"/>
              <a:t> Performance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5AF032-1DED-7E61-5A33-513A9A3E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195"/>
            <a:ext cx="12192000" cy="21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5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EDF59349-7C8A-D3D2-43A3-C25E8BC52419}"/>
              </a:ext>
            </a:extLst>
          </p:cNvPr>
          <p:cNvSpPr txBox="1"/>
          <p:nvPr/>
        </p:nvSpPr>
        <p:spPr>
          <a:xfrm>
            <a:off x="8432801" y="5613400"/>
            <a:ext cx="347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Oswald" pitchFamily="2" charset="-18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342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Grzegorz Łyp</a:t>
            </a:r>
            <a:endParaRPr lang="en-US" spc="3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Oswald" pitchFamily="2" charset="-18"/>
              </a:rPr>
              <a:t>MS SQL Architect &amp; 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Oswald" pitchFamily="2" charset="-18"/>
              </a:rPr>
              <a:t>MS SQL, .NET &amp; Java Developer</a:t>
            </a:r>
            <a:endParaRPr lang="pl-PL" sz="2800" dirty="0">
              <a:latin typeface="Oswald" pitchFamily="2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Oswald" pitchFamily="2" charset="-18"/>
              </a:rPr>
              <a:t>ElasticSearch</a:t>
            </a:r>
            <a:r>
              <a:rPr lang="pl-PL" sz="2800" dirty="0">
                <a:latin typeface="Oswald" pitchFamily="2" charset="-18"/>
              </a:rPr>
              <a:t> &amp; </a:t>
            </a:r>
            <a:r>
              <a:rPr lang="pl-PL" sz="2800" dirty="0" err="1">
                <a:latin typeface="Oswald" pitchFamily="2" charset="-18"/>
              </a:rPr>
              <a:t>Grafana</a:t>
            </a:r>
            <a:r>
              <a:rPr lang="pl-PL" sz="2800" dirty="0">
                <a:latin typeface="Oswald" pitchFamily="2" charset="-18"/>
              </a:rPr>
              <a:t> Architect</a:t>
            </a:r>
            <a:endParaRPr lang="en-US" sz="2800" dirty="0">
              <a:latin typeface="Oswald" pitchFamily="2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Oswald" pitchFamily="2" charset="-18"/>
              </a:rPr>
              <a:t>Product </a:t>
            </a:r>
            <a:r>
              <a:rPr lang="pl-PL" sz="2800" dirty="0">
                <a:latin typeface="Oswald" pitchFamily="2" charset="-18"/>
              </a:rPr>
              <a:t>&amp;</a:t>
            </a:r>
            <a:r>
              <a:rPr lang="en-US" sz="2800" dirty="0">
                <a:latin typeface="Oswald" pitchFamily="2" charset="-18"/>
              </a:rPr>
              <a:t> Project Manager</a:t>
            </a:r>
            <a:r>
              <a:rPr lang="pl-PL" sz="2800" dirty="0">
                <a:latin typeface="Oswald" pitchFamily="2" charset="-18"/>
              </a:rPr>
              <a:t>, Team Leader</a:t>
            </a:r>
            <a:endParaRPr lang="en-US" sz="2800" dirty="0">
              <a:latin typeface="Oswald" pitchFamily="2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Oswald" pitchFamily="2" charset="-18"/>
              </a:rPr>
              <a:t>22</a:t>
            </a:r>
            <a:r>
              <a:rPr lang="en-US" sz="2800" dirty="0">
                <a:latin typeface="Oswald" pitchFamily="2" charset="-18"/>
              </a:rPr>
              <a:t> years in professional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Oswald" pitchFamily="2" charset="-18"/>
              </a:rPr>
              <a:t>1</a:t>
            </a:r>
            <a:r>
              <a:rPr lang="pl-PL" sz="2800" dirty="0">
                <a:latin typeface="Oswald" pitchFamily="2" charset="-18"/>
              </a:rPr>
              <a:t>7</a:t>
            </a:r>
            <a:r>
              <a:rPr lang="en-US" sz="2800" dirty="0">
                <a:latin typeface="Oswald" pitchFamily="2" charset="-18"/>
              </a:rPr>
              <a:t> years in MS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Oswald" pitchFamily="2" charset="-18"/>
              </a:rPr>
              <a:t>Member of Data Community Poland</a:t>
            </a:r>
            <a:endParaRPr lang="pl-PL" sz="2800" dirty="0">
              <a:latin typeface="Oswald" pitchFamily="2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Oswald" pitchFamily="2" charset="-18"/>
              </a:rPr>
              <a:t>Presenter</a:t>
            </a:r>
            <a:r>
              <a:rPr lang="pl-PL" sz="2800" dirty="0">
                <a:latin typeface="Oswald" pitchFamily="2" charset="-18"/>
              </a:rPr>
              <a:t> </a:t>
            </a:r>
            <a:r>
              <a:rPr lang="pl-PL" sz="2800" dirty="0" err="1">
                <a:latin typeface="Oswald" pitchFamily="2" charset="-18"/>
              </a:rPr>
              <a:t>at</a:t>
            </a:r>
            <a:r>
              <a:rPr lang="pl-PL" sz="2800" dirty="0">
                <a:latin typeface="Oswald" pitchFamily="2" charset="-18"/>
              </a:rPr>
              <a:t> </a:t>
            </a:r>
            <a:r>
              <a:rPr lang="pl-PL" sz="2800" dirty="0" err="1">
                <a:latin typeface="Oswald" pitchFamily="2" charset="-18"/>
              </a:rPr>
              <a:t>SQLDay</a:t>
            </a:r>
            <a:r>
              <a:rPr lang="pl-PL" sz="2800" dirty="0">
                <a:latin typeface="Oswald" pitchFamily="2" charset="-18"/>
              </a:rPr>
              <a:t>, </a:t>
            </a:r>
            <a:r>
              <a:rPr lang="pl-PL" sz="2800" dirty="0" err="1">
                <a:latin typeface="Oswald" pitchFamily="2" charset="-18"/>
              </a:rPr>
              <a:t>SQLBits</a:t>
            </a:r>
            <a:r>
              <a:rPr lang="pl-PL" sz="2800" dirty="0">
                <a:latin typeface="Oswald" pitchFamily="2" charset="-18"/>
              </a:rPr>
              <a:t>, </a:t>
            </a:r>
            <a:r>
              <a:rPr lang="pl-PL" sz="2800" dirty="0" err="1">
                <a:latin typeface="Oswald" pitchFamily="2" charset="-18"/>
              </a:rPr>
              <a:t>PassSummit</a:t>
            </a:r>
            <a:r>
              <a:rPr lang="pl-PL" sz="2800" dirty="0">
                <a:latin typeface="Oswald" pitchFamily="2" charset="-18"/>
              </a:rPr>
              <a:t>, SQL </a:t>
            </a:r>
            <a:r>
              <a:rPr lang="pl-PL" sz="2800" dirty="0" err="1">
                <a:latin typeface="Oswald" pitchFamily="2" charset="-18"/>
              </a:rPr>
              <a:t>Saturday</a:t>
            </a:r>
            <a:endParaRPr lang="en-US" sz="2800" dirty="0">
              <a:latin typeface="Oswald" pitchFamily="2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Oswald" pitchFamily="2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Oswald" pitchFamily="2" charset="-18"/>
              </a:rPr>
              <a:t>Mail: grzegorz.lyp@assecobs.pl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Oswald" pitchFamily="2" charset="-18"/>
              </a:rPr>
              <a:t>Twitter: @GrzegorzLyp</a:t>
            </a:r>
            <a:endParaRPr lang="pl-PL" sz="2800" dirty="0">
              <a:latin typeface="Oswald" pitchFamily="2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Oswald" pitchFamily="2" charset="-18"/>
              </a:rPr>
              <a:t>Github</a:t>
            </a:r>
            <a:r>
              <a:rPr lang="pl-PL" sz="2800" dirty="0">
                <a:latin typeface="Oswald" pitchFamily="2" charset="-18"/>
              </a:rPr>
              <a:t>: https://github.com/GrzegorzLyp</a:t>
            </a:r>
            <a:endParaRPr lang="en-US" sz="2800" dirty="0">
              <a:latin typeface="Oswald" pitchFamily="2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Oswald" pitchFamily="2" charset="-18"/>
              </a:rPr>
              <a:t>LinkedIn: https://www.linkedin.com/in/grzegorzlyp/</a:t>
            </a:r>
          </a:p>
        </p:txBody>
      </p:sp>
      <p:pic>
        <p:nvPicPr>
          <p:cNvPr id="2" name="Obraz 1" descr="Obraz zawierający osoba, mężczyzna, okulary, wewnątrz&#10;&#10;Opis wygenerowany przy bardzo wysokim poziomie pewności">
            <a:extLst>
              <a:ext uri="{FF2B5EF4-FFF2-40B4-BE49-F238E27FC236}">
                <a16:creationId xmlns:a16="http://schemas.microsoft.com/office/drawing/2014/main" id="{31B560CB-E832-007C-CF56-ACE3D1BF9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195" y="1285043"/>
            <a:ext cx="3215936" cy="4287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55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noProof="0" dirty="0"/>
              <a:t>CPU </a:t>
            </a:r>
            <a:r>
              <a:rPr lang="pl-PL" noProof="0" dirty="0" err="1"/>
              <a:t>Metrics</a:t>
            </a:r>
            <a:endParaRPr lang="en-US" noProof="0" dirty="0"/>
          </a:p>
          <a:p>
            <a:r>
              <a:rPr lang="pl-PL" noProof="0" dirty="0"/>
              <a:t>Memory </a:t>
            </a:r>
            <a:r>
              <a:rPr lang="pl-PL" noProof="0" dirty="0" err="1"/>
              <a:t>Metrics</a:t>
            </a:r>
            <a:endParaRPr lang="en-US" noProof="0" dirty="0"/>
          </a:p>
          <a:p>
            <a:r>
              <a:rPr lang="pl-PL" noProof="0" dirty="0"/>
              <a:t>Disk </a:t>
            </a:r>
            <a:r>
              <a:rPr lang="pl-PL" noProof="0" dirty="0" err="1"/>
              <a:t>Metrics</a:t>
            </a:r>
            <a:endParaRPr lang="pl-PL" noProof="0" dirty="0"/>
          </a:p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Metrics</a:t>
            </a:r>
            <a:endParaRPr lang="en-US" noProof="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769C1C4-EE98-7ED1-6025-F419F062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30" y="1825625"/>
            <a:ext cx="4588565" cy="45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CPU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1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Cores</a:t>
            </a:r>
            <a:r>
              <a:rPr lang="pl-PL" dirty="0"/>
              <a:t> (</a:t>
            </a:r>
            <a:r>
              <a:rPr lang="pl-PL" dirty="0" err="1"/>
              <a:t>Threads</a:t>
            </a:r>
            <a:r>
              <a:rPr lang="pl-PL" dirty="0"/>
              <a:t>), System CPU and SQL Server </a:t>
            </a:r>
            <a:r>
              <a:rPr lang="pl-PL" dirty="0" err="1"/>
              <a:t>Instance</a:t>
            </a:r>
            <a:r>
              <a:rPr lang="pl-PL" dirty="0"/>
              <a:t> CPU</a:t>
            </a:r>
            <a:endParaRPr lang="en-US" noProof="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A738562-4F56-E221-213D-43F1ADC4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49" y="1947656"/>
            <a:ext cx="9814984" cy="4453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4A6BC5C-20B9-6DC7-13FF-1EFFA5A2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9" y="1947656"/>
            <a:ext cx="1448002" cy="3248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62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CPU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CPU Performance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3B1301D-1C02-6EF4-E9EF-950612F5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4" y="3562704"/>
            <a:ext cx="6639852" cy="3153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527A319-E5F6-FB88-7885-996A8D65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3" y="1245317"/>
            <a:ext cx="6687483" cy="30865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8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CPU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CPU Performance</a:t>
            </a:r>
            <a:endParaRPr lang="en-US" noProof="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A166BBD-D5A5-B62E-9A05-CC2602DF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9" y="3429000"/>
            <a:ext cx="6639852" cy="3153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2133148-6CCD-0603-7973-41FE25F08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46" y="1027906"/>
            <a:ext cx="6677957" cy="3172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9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CPU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Signal</a:t>
            </a:r>
            <a:r>
              <a:rPr lang="pl-PL" dirty="0"/>
              <a:t> </a:t>
            </a:r>
            <a:r>
              <a:rPr lang="pl-PL" dirty="0" err="1"/>
              <a:t>Waits</a:t>
            </a:r>
            <a:r>
              <a:rPr lang="pl-PL" dirty="0"/>
              <a:t> </a:t>
            </a:r>
            <a:r>
              <a:rPr lang="pl-PL" dirty="0" err="1"/>
              <a:t>Percent</a:t>
            </a:r>
            <a:r>
              <a:rPr lang="pl-PL" dirty="0"/>
              <a:t> </a:t>
            </a:r>
          </a:p>
          <a:p>
            <a:r>
              <a:rPr lang="pl-PL" dirty="0"/>
              <a:t>High CPU </a:t>
            </a:r>
            <a:r>
              <a:rPr lang="pl-PL" dirty="0" err="1"/>
              <a:t>preasure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inidicator</a:t>
            </a:r>
            <a:endParaRPr lang="pl-PL" dirty="0"/>
          </a:p>
          <a:p>
            <a:r>
              <a:rPr lang="pl-PL" dirty="0" err="1"/>
              <a:t>Typically</a:t>
            </a:r>
            <a:r>
              <a:rPr lang="pl-PL" dirty="0"/>
              <a:t> high on VM </a:t>
            </a:r>
            <a:br>
              <a:rPr lang="pl-PL" dirty="0"/>
            </a:br>
            <a:r>
              <a:rPr lang="pl-PL" dirty="0" err="1"/>
              <a:t>based</a:t>
            </a:r>
            <a:r>
              <a:rPr lang="pl-PL" dirty="0"/>
              <a:t> </a:t>
            </a:r>
            <a:r>
              <a:rPr lang="pl-PL" dirty="0" err="1"/>
              <a:t>systems</a:t>
            </a:r>
            <a:endParaRPr lang="en-US" noProof="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A250F64-794E-29F3-6155-8A2DF1CCC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466" y="1949985"/>
            <a:ext cx="7586133" cy="37883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EE9FB59-E2ED-8DD3-BA32-7D3CF81DE384}"/>
              </a:ext>
            </a:extLst>
          </p:cNvPr>
          <p:cNvSpPr txBox="1"/>
          <p:nvPr/>
        </p:nvSpPr>
        <p:spPr>
          <a:xfrm>
            <a:off x="660401" y="5931991"/>
            <a:ext cx="10871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signal_wait_time_ms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)/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wait_time_ms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100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sys.dm_os_wait_stats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966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CPU </a:t>
            </a:r>
            <a:r>
              <a:rPr lang="pl-PL" dirty="0" err="1"/>
              <a:t>metrics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Processor</a:t>
            </a:r>
            <a:r>
              <a:rPr lang="pl-PL" dirty="0"/>
              <a:t> </a:t>
            </a:r>
            <a:r>
              <a:rPr lang="pl-PL" dirty="0" err="1"/>
              <a:t>queue</a:t>
            </a:r>
            <a:r>
              <a:rPr lang="pl-PL" dirty="0"/>
              <a:t> </a:t>
            </a:r>
            <a:r>
              <a:rPr lang="pl-PL" dirty="0" err="1"/>
              <a:t>length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A1A2010-4A0C-FAF8-674D-38B55A0A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35" y="1940995"/>
            <a:ext cx="9954529" cy="4551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43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400435910F914AA27C61873C4C4D7F" ma:contentTypeVersion="20" ma:contentTypeDescription="Utwórz nowy dokument." ma:contentTypeScope="" ma:versionID="e65551086e70720317bac434ae9cc095">
  <xsd:schema xmlns:xsd="http://www.w3.org/2001/XMLSchema" xmlns:xs="http://www.w3.org/2001/XMLSchema" xmlns:p="http://schemas.microsoft.com/office/2006/metadata/properties" xmlns:ns2="b20e6869-dff3-42b0-b456-919f3555a5f1" xmlns:ns3="47219249-621b-4117-8472-4c85b6ccf211" targetNamespace="http://schemas.microsoft.com/office/2006/metadata/properties" ma:root="true" ma:fieldsID="b4ab8edff1be92106a2a0057ab5823f3" ns2:_="" ns3:_="">
    <xsd:import namespace="b20e6869-dff3-42b0-b456-919f3555a5f1"/>
    <xsd:import namespace="47219249-621b-4117-8472-4c85b6ccf21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2:TaxCatchAll" minOccurs="0"/>
                <xsd:element ref="ns3:lcf76f155ced4ddcb4097134ff3c332f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6869-dff3-42b0-b456-919f3555a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aca0451-846f-4657-aacd-2efcd5563b3d}" ma:internalName="TaxCatchAll" ma:showField="CatchAllData" ma:web="b20e6869-dff3-42b0-b456-919f3555a5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19249-621b-4117-8472-4c85b6ccf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Tagi obrazów" ma:readOnly="false" ma:fieldId="{5cf76f15-5ced-4ddc-b409-7134ff3c332f}" ma:taxonomyMulti="true" ma:sspId="f8e5803a-2701-4fdc-80e7-e6862e0b34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219249-621b-4117-8472-4c85b6ccf211">
      <Terms xmlns="http://schemas.microsoft.com/office/infopath/2007/PartnerControls"/>
    </lcf76f155ced4ddcb4097134ff3c332f>
    <TaxCatchAll xmlns="b20e6869-dff3-42b0-b456-919f3555a5f1" xsi:nil="true"/>
  </documentManagement>
</p:properties>
</file>

<file path=customXml/itemProps1.xml><?xml version="1.0" encoding="utf-8"?>
<ds:datastoreItem xmlns:ds="http://schemas.openxmlformats.org/officeDocument/2006/customXml" ds:itemID="{9EC21F7C-EDDF-479F-805E-7AF3A89C46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CE2AE6-D743-41D5-9395-37563BD906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e6869-dff3-42b0-b456-919f3555a5f1"/>
    <ds:schemaRef ds:uri="47219249-621b-4117-8472-4c85b6ccf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E7A53A-8612-45A9-9FE7-F96439F8AB1B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47219249-621b-4117-8472-4c85b6ccf211"/>
    <ds:schemaRef ds:uri="http://purl.org/dc/elements/1.1/"/>
    <ds:schemaRef ds:uri="b20e6869-dff3-42b0-b456-919f3555a5f1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6dd54b5c-05c5-4013-b0cc-d8ec31ec329a}" enabled="1" method="Privileged" siteId="{53d83e1d-82ae-4273-84e9-01ec5045dd8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332</Words>
  <Application>Microsoft Office PowerPoint</Application>
  <PresentationFormat>Panoramiczny</PresentationFormat>
  <Paragraphs>76</Paragraphs>
  <Slides>25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1" baseType="lpstr">
      <vt:lpstr>Aptos</vt:lpstr>
      <vt:lpstr>Arial</vt:lpstr>
      <vt:lpstr>Consolas</vt:lpstr>
      <vt:lpstr>Open Sans</vt:lpstr>
      <vt:lpstr>Oswald</vt:lpstr>
      <vt:lpstr>Office Theme</vt:lpstr>
      <vt:lpstr>Prezentacja programu PowerPoint</vt:lpstr>
      <vt:lpstr>KEY PERFORMANCE METRICS OF SQL SERVER</vt:lpstr>
      <vt:lpstr>Grzegorz Łyp</vt:lpstr>
      <vt:lpstr>Agenda</vt:lpstr>
      <vt:lpstr>CPU Metrics</vt:lpstr>
      <vt:lpstr>CPU Metrics</vt:lpstr>
      <vt:lpstr>CPU Metrics</vt:lpstr>
      <vt:lpstr>CPU Metrics</vt:lpstr>
      <vt:lpstr>CPU metrics</vt:lpstr>
      <vt:lpstr>CPU metrics</vt:lpstr>
      <vt:lpstr>Memory Metrics</vt:lpstr>
      <vt:lpstr>Memory Metrics</vt:lpstr>
      <vt:lpstr>Memory Metrics</vt:lpstr>
      <vt:lpstr>Memory Metrics</vt:lpstr>
      <vt:lpstr>Memory Metrics</vt:lpstr>
      <vt:lpstr>Memory Metrics</vt:lpstr>
      <vt:lpstr>Memory Metrics</vt:lpstr>
      <vt:lpstr>Disk Metrics</vt:lpstr>
      <vt:lpstr>Disk Metrics</vt:lpstr>
      <vt:lpstr>Disk Metrics</vt:lpstr>
      <vt:lpstr>Disk Metrics</vt:lpstr>
      <vt:lpstr>Other Metrics</vt:lpstr>
      <vt:lpstr>Other Metrics</vt:lpstr>
      <vt:lpstr>Other Metrics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Michał Sadowski</dc:creator>
  <cp:lastModifiedBy>Grzegorz Łyp</cp:lastModifiedBy>
  <cp:revision>4</cp:revision>
  <dcterms:created xsi:type="dcterms:W3CDTF">2024-04-18T18:49:17Z</dcterms:created>
  <dcterms:modified xsi:type="dcterms:W3CDTF">2024-10-19T13:18:47Z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0x0101008B400435910F914AA27C61873C4C4D7F</vt:lpwstr>
  </property>
</Properties>
</file>